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7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6858000" cx="12192000"/>
  <p:notesSz cx="7023100" cy="9309100"/>
  <p:embeddedFontLst>
    <p:embeddedFont>
      <p:font typeface="Overlock"/>
      <p:regular r:id="rId26"/>
      <p:bold r:id="rId27"/>
      <p:italic r:id="rId28"/>
      <p:boldItalic r:id="rId29"/>
    </p:embeddedFont>
    <p:embeddedFont>
      <p:font typeface="Corbel"/>
      <p:regular r:id="rId30"/>
      <p:bold r:id="rId31"/>
      <p:italic r:id="rId32"/>
      <p:boldItalic r:id="rId33"/>
    </p:embeddedFont>
    <p:embeddedFont>
      <p:font typeface="EB Garamond"/>
      <p:regular r:id="rId34"/>
      <p:bold r:id="rId35"/>
      <p:italic r:id="rId36"/>
      <p:boldItalic r:id="rId37"/>
    </p:embeddedFont>
    <p:embeddedFont>
      <p:font typeface="Century Schoolbook"/>
      <p:regular r:id="rId38"/>
      <p:bold r:id="rId39"/>
      <p:italic r:id="rId40"/>
      <p:boldItalic r:id="rId41"/>
    </p:embeddedFont>
    <p:embeddedFont>
      <p:font typeface="Arial Black"/>
      <p:regular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43" roundtripDataSignature="AMtx7mjw91vfg1uIOIphzWd1Ffe6WYCN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BFC6260-E19D-456F-8E3F-8572AF837FAB}">
  <a:tblStyle styleId="{6BFC6260-E19D-456F-8E3F-8572AF837FAB}" styleName="Table_0">
    <a:wholeTbl>
      <a:tcTxStyle b="off" i="off">
        <a:font>
          <a:latin typeface="Tenorite"/>
          <a:ea typeface="Tenorite"/>
          <a:cs typeface="Tenorite"/>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DF6E8"/>
          </a:solidFill>
        </a:fill>
      </a:tcStyle>
    </a:wholeTbl>
    <a:band1H>
      <a:tcTxStyle/>
      <a:tcStyle>
        <a:fill>
          <a:solidFill>
            <a:srgbClr val="FAEDCE"/>
          </a:solidFill>
        </a:fill>
      </a:tcStyle>
    </a:band1H>
    <a:band2H>
      <a:tcTxStyle/>
    </a:band2H>
    <a:band1V>
      <a:tcTxStyle/>
      <a:tcStyle>
        <a:fill>
          <a:solidFill>
            <a:srgbClr val="FAEDCE"/>
          </a:solidFill>
        </a:fill>
      </a:tcStyle>
    </a:band1V>
    <a:band2V>
      <a:tcTxStyle/>
    </a:band2V>
    <a:lastCol>
      <a:tcTxStyle b="on" i="off">
        <a:font>
          <a:latin typeface="Tenorite"/>
          <a:ea typeface="Tenorite"/>
          <a:cs typeface="Tenorite"/>
        </a:font>
        <a:schemeClr val="lt1"/>
      </a:tcTxStyle>
      <a:tcStyle>
        <a:fill>
          <a:solidFill>
            <a:schemeClr val="accent1"/>
          </a:solidFill>
        </a:fill>
      </a:tcStyle>
    </a:lastCol>
    <a:firstCol>
      <a:tcTxStyle b="on" i="off">
        <a:font>
          <a:latin typeface="Tenorite"/>
          <a:ea typeface="Tenorite"/>
          <a:cs typeface="Tenorite"/>
        </a:font>
        <a:schemeClr val="lt1"/>
      </a:tcTxStyle>
      <a:tcStyle>
        <a:fill>
          <a:solidFill>
            <a:schemeClr val="accent1"/>
          </a:solidFill>
        </a:fill>
      </a:tcStyle>
    </a:firstCol>
    <a:lastRow>
      <a:tcTxStyle b="on" i="off">
        <a:font>
          <a:latin typeface="Tenorite"/>
          <a:ea typeface="Tenorite"/>
          <a:cs typeface="Tenorite"/>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enorite"/>
          <a:ea typeface="Tenorite"/>
          <a:cs typeface="Tenorite"/>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7B9CADB2-3009-4E19-8BDF-90E4E1640481}" styleName="Table_1">
    <a:wholeTbl>
      <a:tcTxStyle b="off" i="off">
        <a:font>
          <a:latin typeface="Sabon Next LT"/>
          <a:ea typeface="Sabon Next LT"/>
          <a:cs typeface="Sabon Next L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7ECE7"/>
          </a:solidFill>
        </a:fill>
      </a:tcStyle>
    </a:wholeTbl>
    <a:band1H>
      <a:tcTxStyle/>
      <a:tcStyle>
        <a:fill>
          <a:solidFill>
            <a:srgbClr val="EFD6CB"/>
          </a:solidFill>
        </a:fill>
      </a:tcStyle>
    </a:band1H>
    <a:band2H>
      <a:tcTxStyle/>
    </a:band2H>
    <a:band1V>
      <a:tcTxStyle/>
      <a:tcStyle>
        <a:fill>
          <a:solidFill>
            <a:srgbClr val="EFD6CB"/>
          </a:solidFill>
        </a:fill>
      </a:tcStyle>
    </a:band1V>
    <a:band2V>
      <a:tcTxStyle/>
    </a:band2V>
    <a:lastCol>
      <a:tcTxStyle b="on" i="off">
        <a:font>
          <a:latin typeface="Sabon Next LT"/>
          <a:ea typeface="Sabon Next LT"/>
          <a:cs typeface="Sabon Next LT"/>
        </a:font>
        <a:schemeClr val="lt1"/>
      </a:tcTxStyle>
      <a:tcStyle>
        <a:fill>
          <a:solidFill>
            <a:schemeClr val="accent2"/>
          </a:solidFill>
        </a:fill>
      </a:tcStyle>
    </a:lastCol>
    <a:firstCol>
      <a:tcTxStyle b="on" i="off">
        <a:font>
          <a:latin typeface="Sabon Next LT"/>
          <a:ea typeface="Sabon Next LT"/>
          <a:cs typeface="Sabon Next LT"/>
        </a:font>
        <a:schemeClr val="lt1"/>
      </a:tcTxStyle>
      <a:tcStyle>
        <a:fill>
          <a:solidFill>
            <a:schemeClr val="accent2"/>
          </a:solidFill>
        </a:fill>
      </a:tcStyle>
    </a:firstCol>
    <a:lastRow>
      <a:tcTxStyle b="on" i="off">
        <a:font>
          <a:latin typeface="Sabon Next LT"/>
          <a:ea typeface="Sabon Next LT"/>
          <a:cs typeface="Sabon Next LT"/>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Sabon Next LT"/>
          <a:ea typeface="Sabon Next LT"/>
          <a:cs typeface="Sabon Next LT"/>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 styleId="{5F724568-FA17-452A-AFC7-E196AA75BF09}" styleName="Table_2">
    <a:wholeTbl>
      <a:tcTxStyle b="off" i="off">
        <a:font>
          <a:latin typeface="Sabon Next LT"/>
          <a:ea typeface="Sabon Next LT"/>
          <a:cs typeface="Sabon Next L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9E9"/>
          </a:solidFill>
        </a:fill>
      </a:tcStyle>
    </a:wholeTbl>
    <a:band1H>
      <a:tcTxStyle/>
      <a:tcStyle>
        <a:fill>
          <a:solidFill>
            <a:srgbClr val="D0D0D1"/>
          </a:solidFill>
        </a:fill>
      </a:tcStyle>
    </a:band1H>
    <a:band2H>
      <a:tcTxStyle/>
    </a:band2H>
    <a:band1V>
      <a:tcTxStyle/>
      <a:tcStyle>
        <a:fill>
          <a:solidFill>
            <a:srgbClr val="D0D0D1"/>
          </a:solidFill>
        </a:fill>
      </a:tcStyle>
    </a:band1V>
    <a:band2V>
      <a:tcTxStyle/>
    </a:band2V>
    <a:lastCol>
      <a:tcTxStyle b="on" i="off">
        <a:font>
          <a:latin typeface="Sabon Next LT"/>
          <a:ea typeface="Sabon Next LT"/>
          <a:cs typeface="Sabon Next LT"/>
        </a:font>
        <a:schemeClr val="lt1"/>
      </a:tcTxStyle>
      <a:tcStyle>
        <a:fill>
          <a:solidFill>
            <a:schemeClr val="accent5"/>
          </a:solidFill>
        </a:fill>
      </a:tcStyle>
    </a:lastCol>
    <a:firstCol>
      <a:tcTxStyle b="on" i="off">
        <a:font>
          <a:latin typeface="Sabon Next LT"/>
          <a:ea typeface="Sabon Next LT"/>
          <a:cs typeface="Sabon Next LT"/>
        </a:font>
        <a:schemeClr val="lt1"/>
      </a:tcTxStyle>
      <a:tcStyle>
        <a:fill>
          <a:solidFill>
            <a:schemeClr val="accent5"/>
          </a:solidFill>
        </a:fill>
      </a:tcStyle>
    </a:firstCol>
    <a:lastRow>
      <a:tcTxStyle b="on" i="off">
        <a:font>
          <a:latin typeface="Sabon Next LT"/>
          <a:ea typeface="Sabon Next LT"/>
          <a:cs typeface="Sabon Next LT"/>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Sabon Next LT"/>
          <a:ea typeface="Sabon Next LT"/>
          <a:cs typeface="Sabon Next LT"/>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 styleId="{FDCC3130-D816-4112-8AEF-435B3128F5BF}" styleName="Table_3">
    <a:wholeTbl>
      <a:tcTxStyle b="off" i="off">
        <a:font>
          <a:latin typeface="Sabon Next LT"/>
          <a:ea typeface="Sabon Next LT"/>
          <a:cs typeface="Sabon Next L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CF1"/>
          </a:solidFill>
        </a:fill>
      </a:tcStyle>
    </a:wholeTbl>
    <a:band1H>
      <a:tcTxStyle/>
      <a:tcStyle>
        <a:fill>
          <a:solidFill>
            <a:srgbClr val="CAD8E1"/>
          </a:solidFill>
        </a:fill>
      </a:tcStyle>
    </a:band1H>
    <a:band2H>
      <a:tcTxStyle/>
    </a:band2H>
    <a:band1V>
      <a:tcTxStyle/>
      <a:tcStyle>
        <a:fill>
          <a:solidFill>
            <a:srgbClr val="CAD8E1"/>
          </a:solidFill>
        </a:fill>
      </a:tcStyle>
    </a:band1V>
    <a:band2V>
      <a:tcTxStyle/>
    </a:band2V>
    <a:lastCol>
      <a:tcTxStyle b="on" i="off">
        <a:font>
          <a:latin typeface="Sabon Next LT"/>
          <a:ea typeface="Sabon Next LT"/>
          <a:cs typeface="Sabon Next LT"/>
        </a:font>
        <a:schemeClr val="lt1"/>
      </a:tcTxStyle>
      <a:tcStyle>
        <a:fill>
          <a:solidFill>
            <a:schemeClr val="accent3"/>
          </a:solidFill>
        </a:fill>
      </a:tcStyle>
    </a:lastCol>
    <a:firstCol>
      <a:tcTxStyle b="on" i="off">
        <a:font>
          <a:latin typeface="Sabon Next LT"/>
          <a:ea typeface="Sabon Next LT"/>
          <a:cs typeface="Sabon Next LT"/>
        </a:font>
        <a:schemeClr val="lt1"/>
      </a:tcTxStyle>
      <a:tcStyle>
        <a:fill>
          <a:solidFill>
            <a:schemeClr val="accent3"/>
          </a:solidFill>
        </a:fill>
      </a:tcStyle>
    </a:firstCol>
    <a:lastRow>
      <a:tcTxStyle b="on" i="off">
        <a:font>
          <a:latin typeface="Sabon Next LT"/>
          <a:ea typeface="Sabon Next LT"/>
          <a:cs typeface="Sabon Next LT"/>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Sabon Next LT"/>
          <a:ea typeface="Sabon Next LT"/>
          <a:cs typeface="Sabon Next LT"/>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 styleId="{3A25602A-F2E4-401B-BD1B-5FD0661FE0C8}" styleName="Table_4">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5C01EDC-B2D5-4636-85F3-F61D65D80A60}" styleName="Table_5">
    <a:wholeTbl>
      <a:tcTxStyle b="off" i="off">
        <a:font>
          <a:latin typeface="Sabon Next LT"/>
          <a:ea typeface="Sabon Next LT"/>
          <a:cs typeface="Sabon Next L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FE7"/>
          </a:solidFill>
        </a:fill>
      </a:tcStyle>
    </a:wholeTbl>
    <a:band1H>
      <a:tcTxStyle/>
      <a:tcStyle>
        <a:fill>
          <a:solidFill>
            <a:srgbClr val="CADDCC"/>
          </a:solidFill>
        </a:fill>
      </a:tcStyle>
    </a:band1H>
    <a:band2H>
      <a:tcTxStyle/>
    </a:band2H>
    <a:band1V>
      <a:tcTxStyle/>
      <a:tcStyle>
        <a:fill>
          <a:solidFill>
            <a:srgbClr val="CADDCC"/>
          </a:solidFill>
        </a:fill>
      </a:tcStyle>
    </a:band1V>
    <a:band2V>
      <a:tcTxStyle/>
    </a:band2V>
    <a:lastCol>
      <a:tcTxStyle b="on" i="off">
        <a:font>
          <a:latin typeface="Sabon Next LT"/>
          <a:ea typeface="Sabon Next LT"/>
          <a:cs typeface="Sabon Next LT"/>
        </a:font>
        <a:schemeClr val="lt1"/>
      </a:tcTxStyle>
      <a:tcStyle>
        <a:fill>
          <a:solidFill>
            <a:schemeClr val="accent6"/>
          </a:solidFill>
        </a:fill>
      </a:tcStyle>
    </a:lastCol>
    <a:firstCol>
      <a:tcTxStyle b="on" i="off">
        <a:font>
          <a:latin typeface="Sabon Next LT"/>
          <a:ea typeface="Sabon Next LT"/>
          <a:cs typeface="Sabon Next LT"/>
        </a:font>
        <a:schemeClr val="lt1"/>
      </a:tcTxStyle>
      <a:tcStyle>
        <a:fill>
          <a:solidFill>
            <a:schemeClr val="accent6"/>
          </a:solidFill>
        </a:fill>
      </a:tcStyle>
    </a:firstCol>
    <a:lastRow>
      <a:tcTxStyle b="on" i="off">
        <a:font>
          <a:latin typeface="Sabon Next LT"/>
          <a:ea typeface="Sabon Next LT"/>
          <a:cs typeface="Sabon Next LT"/>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Sabon Next LT"/>
          <a:ea typeface="Sabon Next LT"/>
          <a:cs typeface="Sabon Next LT"/>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Schoolbook-italic.fntdata"/><Relationship Id="rId20" Type="http://schemas.openxmlformats.org/officeDocument/2006/relationships/slide" Target="slides/slide13.xml"/><Relationship Id="rId42" Type="http://schemas.openxmlformats.org/officeDocument/2006/relationships/font" Target="fonts/ArialBlack-regular.fntdata"/><Relationship Id="rId41" Type="http://schemas.openxmlformats.org/officeDocument/2006/relationships/font" Target="fonts/CenturySchoolbook-boldItalic.fntdata"/><Relationship Id="rId22" Type="http://schemas.openxmlformats.org/officeDocument/2006/relationships/slide" Target="slides/slide15.xml"/><Relationship Id="rId21" Type="http://schemas.openxmlformats.org/officeDocument/2006/relationships/slide" Target="slides/slide14.xml"/><Relationship Id="rId43" Type="http://customschemas.google.com/relationships/presentationmetadata" Target="meta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Overlock-regular.fntdata"/><Relationship Id="rId25" Type="http://schemas.openxmlformats.org/officeDocument/2006/relationships/slide" Target="slides/slide18.xml"/><Relationship Id="rId28" Type="http://schemas.openxmlformats.org/officeDocument/2006/relationships/font" Target="fonts/Overlock-italic.fntdata"/><Relationship Id="rId27" Type="http://schemas.openxmlformats.org/officeDocument/2006/relationships/font" Target="fonts/Overlock-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Overlock-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orbel-bold.fntdata"/><Relationship Id="rId30" Type="http://schemas.openxmlformats.org/officeDocument/2006/relationships/font" Target="fonts/Corbel-regular.fntdata"/><Relationship Id="rId11" Type="http://schemas.openxmlformats.org/officeDocument/2006/relationships/slide" Target="slides/slide4.xml"/><Relationship Id="rId33" Type="http://schemas.openxmlformats.org/officeDocument/2006/relationships/font" Target="fonts/Corbel-boldItalic.fntdata"/><Relationship Id="rId10" Type="http://schemas.openxmlformats.org/officeDocument/2006/relationships/slide" Target="slides/slide3.xml"/><Relationship Id="rId32" Type="http://schemas.openxmlformats.org/officeDocument/2006/relationships/font" Target="fonts/Corbel-italic.fntdata"/><Relationship Id="rId13" Type="http://schemas.openxmlformats.org/officeDocument/2006/relationships/slide" Target="slides/slide6.xml"/><Relationship Id="rId35" Type="http://schemas.openxmlformats.org/officeDocument/2006/relationships/font" Target="fonts/EBGaramond-bold.fntdata"/><Relationship Id="rId12" Type="http://schemas.openxmlformats.org/officeDocument/2006/relationships/slide" Target="slides/slide5.xml"/><Relationship Id="rId34" Type="http://schemas.openxmlformats.org/officeDocument/2006/relationships/font" Target="fonts/EBGaramond-regular.fntdata"/><Relationship Id="rId15" Type="http://schemas.openxmlformats.org/officeDocument/2006/relationships/slide" Target="slides/slide8.xml"/><Relationship Id="rId37" Type="http://schemas.openxmlformats.org/officeDocument/2006/relationships/font" Target="fonts/EBGaramond-boldItalic.fntdata"/><Relationship Id="rId14" Type="http://schemas.openxmlformats.org/officeDocument/2006/relationships/slide" Target="slides/slide7.xml"/><Relationship Id="rId36" Type="http://schemas.openxmlformats.org/officeDocument/2006/relationships/font" Target="fonts/EBGaramond-italic.fntdata"/><Relationship Id="rId17" Type="http://schemas.openxmlformats.org/officeDocument/2006/relationships/slide" Target="slides/slide10.xml"/><Relationship Id="rId39" Type="http://schemas.openxmlformats.org/officeDocument/2006/relationships/font" Target="fonts/CenturySchoolbook-bold.fntdata"/><Relationship Id="rId16" Type="http://schemas.openxmlformats.org/officeDocument/2006/relationships/slide" Target="slides/slide9.xml"/><Relationship Id="rId38" Type="http://schemas.openxmlformats.org/officeDocument/2006/relationships/font" Target="fonts/CenturySchoolbook-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6" y="0"/>
            <a:ext cx="3043344" cy="467071"/>
          </a:xfrm>
          <a:prstGeom prst="rect">
            <a:avLst/>
          </a:prstGeom>
          <a:noFill/>
          <a:ln>
            <a:noFill/>
          </a:ln>
        </p:spPr>
        <p:txBody>
          <a:bodyPr anchorCtr="0" anchor="t" bIns="46750" lIns="93525" spcFirstLastPara="1" rIns="93525" wrap="square" tIns="467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3" y="0"/>
            <a:ext cx="3043344" cy="467071"/>
          </a:xfrm>
          <a:prstGeom prst="rect">
            <a:avLst/>
          </a:prstGeom>
          <a:noFill/>
          <a:ln>
            <a:noFill/>
          </a:ln>
        </p:spPr>
        <p:txBody>
          <a:bodyPr anchorCtr="0" anchor="t" bIns="46750" lIns="93525" spcFirstLastPara="1" rIns="93525" wrap="square" tIns="467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6" y="8842034"/>
            <a:ext cx="3043344" cy="467070"/>
          </a:xfrm>
          <a:prstGeom prst="rect">
            <a:avLst/>
          </a:prstGeom>
          <a:noFill/>
          <a:ln>
            <a:noFill/>
          </a:ln>
        </p:spPr>
        <p:txBody>
          <a:bodyPr anchorCtr="0" anchor="b" bIns="46750" lIns="93525" spcFirstLastPara="1" rIns="93525" wrap="square" tIns="467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387" name="Google Shape;387;p1: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2: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12: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524" name="Google Shape;524;p12: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13: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1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I am passing out the definitions for these funding categories. You will see what makes up each category. Although the school’s total budget amount will not change, allocation per function may change depending on our conversations and school needs.</a:t>
            </a:r>
            <a:endParaRPr/>
          </a:p>
        </p:txBody>
      </p:sp>
      <p:sp>
        <p:nvSpPr>
          <p:cNvPr id="534" name="Google Shape;534;p1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14: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p1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i="1" lang="en-US"/>
              <a:t>Explain the pie chart and allocations</a:t>
            </a:r>
            <a:endParaRPr/>
          </a:p>
        </p:txBody>
      </p:sp>
      <p:sp>
        <p:nvSpPr>
          <p:cNvPr id="542" name="Google Shape;542;p1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15: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549" name="Google Shape;549;p15: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16: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16: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556" name="Google Shape;556;p16: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17: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p17: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566" name="Google Shape;566;p17: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18: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5" name="Google Shape;575;p18: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CHAIR - Our final task for today! Here are questions that we need to consider to ensure we have a good working draft budget. Let’s walk through them together.</a:t>
            </a:r>
            <a:endParaRPr/>
          </a:p>
        </p:txBody>
      </p:sp>
      <p:sp>
        <p:nvSpPr>
          <p:cNvPr id="576" name="Google Shape;576;p18: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91" name="Google Shape;59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20: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p20: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In February, we will meet again to discuss how the school’s budget has been allocated to support the programmatic needs and FY23 key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think we need to continue our budget conversations, we will schedule additional meetings. My goal is to make sure your voices are reflected in our school’s budget.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will also be meeting with my Associate Superintendent, program managers and other key leaders to go over our budget and to make sure the school is meeting the standards of service and appropriately staffing.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During the week of Feb. 24</a:t>
            </a:r>
            <a:r>
              <a:rPr baseline="30000" lang="en-US"/>
              <a:t>th</a:t>
            </a:r>
            <a:r>
              <a:rPr lang="en-US"/>
              <a:t> -March 2</a:t>
            </a:r>
            <a:r>
              <a:rPr baseline="30000" lang="en-US"/>
              <a:t>nd</a:t>
            </a:r>
            <a:r>
              <a:rPr lang="en-US"/>
              <a:t> , HR Staffing Conferences will be held.  At this meeting, I will present my plan for staff utilization, resource distribution and plan for staffing implications.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will need to approve the budget at the ________ meeting.</a:t>
            </a:r>
            <a:endParaRPr/>
          </a:p>
        </p:txBody>
      </p:sp>
      <p:sp>
        <p:nvSpPr>
          <p:cNvPr id="599" name="Google Shape;599;p20: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notes"/>
          <p:cNvSpPr txBox="1"/>
          <p:nvPr>
            <p:ph idx="1" type="body"/>
          </p:nvPr>
        </p:nvSpPr>
        <p:spPr>
          <a:xfrm>
            <a:off x="702311" y="4480004"/>
            <a:ext cx="5618480" cy="3665458"/>
          </a:xfrm>
          <a:prstGeom prst="rect">
            <a:avLst/>
          </a:prstGeom>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393" name="Google Shape;393;p2: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3: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endParaRPr/>
          </a:p>
          <a:p>
            <a:pPr indent="0" lvl="0" marL="0" rtl="0" algn="l">
              <a:spcBef>
                <a:spcPts val="0"/>
              </a:spcBef>
              <a:spcAft>
                <a:spcPts val="0"/>
              </a:spcAft>
              <a:buNone/>
            </a:pPr>
            <a:r>
              <a:t/>
            </a:r>
            <a:endParaRPr/>
          </a:p>
        </p:txBody>
      </p:sp>
      <p:sp>
        <p:nvSpPr>
          <p:cNvPr id="417" name="Google Shape;417;p3: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4: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4: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219981" lvl="0" marL="346981" rtl="0" algn="l">
              <a:lnSpc>
                <a:spcPct val="150000"/>
              </a:lnSpc>
              <a:spcBef>
                <a:spcPts val="0"/>
              </a:spcBef>
              <a:spcAft>
                <a:spcPts val="0"/>
              </a:spcAft>
              <a:buClr>
                <a:schemeClr val="dk1"/>
              </a:buClr>
              <a:buSzPts val="2000"/>
              <a:buFont typeface="Noto Sans Symbols"/>
              <a:buNone/>
            </a:pPr>
            <a:r>
              <a:t/>
            </a:r>
            <a:endParaRPr sz="2000">
              <a:latin typeface="Calibri"/>
              <a:ea typeface="Calibri"/>
              <a:cs typeface="Calibri"/>
              <a:sym typeface="Calibri"/>
            </a:endParaRPr>
          </a:p>
        </p:txBody>
      </p:sp>
      <p:sp>
        <p:nvSpPr>
          <p:cNvPr id="440" name="Google Shape;440;p4: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5:notes"/>
          <p:cNvSpPr txBox="1"/>
          <p:nvPr>
            <p:ph idx="1" type="body"/>
          </p:nvPr>
        </p:nvSpPr>
        <p:spPr>
          <a:xfrm>
            <a:off x="692150" y="4438650"/>
            <a:ext cx="5534024" cy="363219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a:t>Looking for general consensus prior to Staffing Conferences</a:t>
            </a:r>
            <a:endParaRPr/>
          </a:p>
        </p:txBody>
      </p:sp>
      <p:sp>
        <p:nvSpPr>
          <p:cNvPr id="476" name="Google Shape;476;p5:notes"/>
          <p:cNvSpPr/>
          <p:nvPr>
            <p:ph idx="2" type="sldImg"/>
          </p:nvPr>
        </p:nvSpPr>
        <p:spPr>
          <a:xfrm>
            <a:off x="692150" y="1152525"/>
            <a:ext cx="5534025" cy="3113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08c37ee90a_1_0:notes"/>
          <p:cNvSpPr/>
          <p:nvPr>
            <p:ph idx="2" type="sldImg"/>
          </p:nvPr>
        </p:nvSpPr>
        <p:spPr>
          <a:xfrm>
            <a:off x="720725" y="1165225"/>
            <a:ext cx="5581800" cy="3140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g208c37ee90a_1_0:notes"/>
          <p:cNvSpPr txBox="1"/>
          <p:nvPr>
            <p:ph idx="1" type="body"/>
          </p:nvPr>
        </p:nvSpPr>
        <p:spPr>
          <a:xfrm>
            <a:off x="702311" y="4480004"/>
            <a:ext cx="5618400" cy="3665400"/>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Review the priorities that the GO Team has developed and the rationale for these priorities. Feel free to copy this slide if you have more than 3 priorities to account for.</a:t>
            </a:r>
            <a:endParaRPr/>
          </a:p>
          <a:p>
            <a:pPr indent="0" lvl="0" marL="0" rtl="0" algn="l">
              <a:spcBef>
                <a:spcPts val="0"/>
              </a:spcBef>
              <a:spcAft>
                <a:spcPts val="0"/>
              </a:spcAft>
              <a:buNone/>
            </a:pPr>
            <a:r>
              <a:t/>
            </a:r>
            <a:endParaRPr/>
          </a:p>
        </p:txBody>
      </p:sp>
      <p:sp>
        <p:nvSpPr>
          <p:cNvPr id="484" name="Google Shape;484;g208c37ee90a_1_0:notes"/>
          <p:cNvSpPr txBox="1"/>
          <p:nvPr>
            <p:ph idx="12" type="sldNum"/>
          </p:nvPr>
        </p:nvSpPr>
        <p:spPr>
          <a:xfrm>
            <a:off x="3978133" y="8842034"/>
            <a:ext cx="3043200" cy="467100"/>
          </a:xfrm>
          <a:prstGeom prst="rect">
            <a:avLst/>
          </a:prstGeom>
          <a:noFill/>
          <a:ln>
            <a:noFill/>
          </a:ln>
        </p:spPr>
        <p:txBody>
          <a:bodyPr anchorCtr="0" anchor="b" bIns="46750" lIns="93525" spcFirstLastPara="1" rIns="93525" wrap="square" tIns="4675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8: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p8: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t/>
            </a:r>
            <a:endParaRPr/>
          </a:p>
        </p:txBody>
      </p:sp>
      <p:sp>
        <p:nvSpPr>
          <p:cNvPr id="494" name="Google Shape;494;p8: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10: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10: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504" name="Google Shape;504;p10: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1:notes"/>
          <p:cNvSpPr/>
          <p:nvPr>
            <p:ph idx="2" type="sldImg"/>
          </p:nvPr>
        </p:nvSpPr>
        <p:spPr>
          <a:xfrm>
            <a:off x="720725" y="1165225"/>
            <a:ext cx="5581650" cy="3140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p11:notes"/>
          <p:cNvSpPr txBox="1"/>
          <p:nvPr>
            <p:ph idx="1" type="body"/>
          </p:nvPr>
        </p:nvSpPr>
        <p:spPr>
          <a:xfrm>
            <a:off x="702311" y="4480004"/>
            <a:ext cx="5618480" cy="3665458"/>
          </a:xfrm>
          <a:prstGeom prst="rect">
            <a:avLst/>
          </a:prstGeom>
          <a:noFill/>
          <a:ln>
            <a:noFill/>
          </a:ln>
        </p:spPr>
        <p:txBody>
          <a:bodyPr anchorCtr="0" anchor="t" bIns="46750" lIns="93525" spcFirstLastPara="1" rIns="93525" wrap="square" tIns="46750">
            <a:noAutofit/>
          </a:bodyPr>
          <a:lstStyle/>
          <a:p>
            <a:pPr indent="0" lvl="0" marL="0" rtl="0" algn="l">
              <a:spcBef>
                <a:spcPts val="0"/>
              </a:spcBef>
              <a:spcAft>
                <a:spcPts val="0"/>
              </a:spcAft>
              <a:buNone/>
            </a:pPr>
            <a:r>
              <a:rPr lang="en-US"/>
              <a:t>For the next few slides, I will show you how I have allocated the budget to support our strategic priorities.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Based on our strategic priorities and funds we received, here is a break-out of the priorities, which focus area it addresses, the strategies that will be implemented, the purchase request, which funding source was used and the amount.</a:t>
            </a:r>
            <a:endParaRPr/>
          </a:p>
        </p:txBody>
      </p:sp>
      <p:sp>
        <p:nvSpPr>
          <p:cNvPr id="514" name="Google Shape;514;p11:notes"/>
          <p:cNvSpPr txBox="1"/>
          <p:nvPr>
            <p:ph idx="12" type="sldNum"/>
          </p:nvPr>
        </p:nvSpPr>
        <p:spPr>
          <a:xfrm>
            <a:off x="3978133" y="8842034"/>
            <a:ext cx="3043344" cy="467070"/>
          </a:xfrm>
          <a:prstGeom prst="rect">
            <a:avLst/>
          </a:prstGeom>
          <a:noFill/>
          <a:ln>
            <a:noFill/>
          </a:ln>
        </p:spPr>
        <p:txBody>
          <a:bodyPr anchorCtr="0" anchor="b" bIns="46750" lIns="93525" spcFirstLastPara="1" rIns="93525" wrap="square" tIns="467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22"/>
          <p:cNvSpPr/>
          <p:nvPr/>
        </p:nvSpPr>
        <p:spPr>
          <a:xfrm>
            <a:off x="2062836" y="686475"/>
            <a:ext cx="7774629" cy="6193018"/>
          </a:xfrm>
          <a:custGeom>
            <a:rect b="b" l="l" r="r" t="t"/>
            <a:pathLst>
              <a:path extrusionOk="0" h="6193018" w="7774629">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rgbClr val="F8E4CF">
              <a:alpha val="98823"/>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16" name="Google Shape;16;p22"/>
          <p:cNvSpPr/>
          <p:nvPr/>
        </p:nvSpPr>
        <p:spPr>
          <a:xfrm>
            <a:off x="7610253" y="1"/>
            <a:ext cx="2273668" cy="3147998"/>
          </a:xfrm>
          <a:custGeom>
            <a:rect b="b" l="l" r="r" t="t"/>
            <a:pathLst>
              <a:path extrusionOk="0" h="3147998" w="227366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17" name="Google Shape;17;p22"/>
          <p:cNvSpPr/>
          <p:nvPr/>
        </p:nvSpPr>
        <p:spPr>
          <a:xfrm>
            <a:off x="9883919" y="4"/>
            <a:ext cx="2254928" cy="3141557"/>
          </a:xfrm>
          <a:custGeom>
            <a:rect b="b" l="l" r="r" t="t"/>
            <a:pathLst>
              <a:path extrusionOk="0" h="3141557" w="2254928">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18" name="Google Shape;18;p22"/>
          <p:cNvSpPr/>
          <p:nvPr/>
        </p:nvSpPr>
        <p:spPr>
          <a:xfrm>
            <a:off x="8395731" y="4"/>
            <a:ext cx="2959203" cy="2352793"/>
          </a:xfrm>
          <a:custGeom>
            <a:rect b="b" l="l" r="r" t="t"/>
            <a:pathLst>
              <a:path extrusionOk="0" h="2352793" w="295920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19" name="Google Shape;19;p22"/>
          <p:cNvSpPr/>
          <p:nvPr/>
        </p:nvSpPr>
        <p:spPr>
          <a:xfrm>
            <a:off x="1390855" y="3130664"/>
            <a:ext cx="3106248" cy="3748831"/>
          </a:xfrm>
          <a:custGeom>
            <a:rect b="b" l="l" r="r" t="t"/>
            <a:pathLst>
              <a:path extrusionOk="0" h="3748831" w="3106248">
                <a:moveTo>
                  <a:pt x="0" y="0"/>
                </a:moveTo>
                <a:lnTo>
                  <a:pt x="3106248" y="3748831"/>
                </a:lnTo>
                <a:lnTo>
                  <a:pt x="0" y="3748831"/>
                </a:lnTo>
                <a:close/>
              </a:path>
            </a:pathLst>
          </a:custGeom>
          <a:solidFill>
            <a:schemeClr val="accent2">
              <a:alpha val="98823"/>
            </a:schemeClr>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20" name="Google Shape;20;p22"/>
          <p:cNvSpPr/>
          <p:nvPr/>
        </p:nvSpPr>
        <p:spPr>
          <a:xfrm>
            <a:off x="0" y="3130661"/>
            <a:ext cx="1400640" cy="3748832"/>
          </a:xfrm>
          <a:custGeom>
            <a:rect b="b" l="l" r="r" t="t"/>
            <a:pathLst>
              <a:path extrusionOk="0" h="3748832" w="1400640">
                <a:moveTo>
                  <a:pt x="1400640" y="0"/>
                </a:moveTo>
                <a:lnTo>
                  <a:pt x="1400640" y="3748832"/>
                </a:lnTo>
                <a:lnTo>
                  <a:pt x="0" y="3748832"/>
                </a:lnTo>
                <a:lnTo>
                  <a:pt x="0" y="168474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EB Garamond"/>
              <a:ea typeface="EB Garamond"/>
              <a:cs typeface="EB Garamond"/>
              <a:sym typeface="EB Garamond"/>
            </a:endParaRPr>
          </a:p>
        </p:txBody>
      </p:sp>
      <p:sp>
        <p:nvSpPr>
          <p:cNvPr id="21" name="Google Shape;21;p22"/>
          <p:cNvSpPr txBox="1"/>
          <p:nvPr>
            <p:ph type="title"/>
          </p:nvPr>
        </p:nvSpPr>
        <p:spPr>
          <a:xfrm>
            <a:off x="2895600" y="3776472"/>
            <a:ext cx="6400800"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2"/>
          <p:cNvSpPr txBox="1"/>
          <p:nvPr>
            <p:ph idx="1" type="body"/>
          </p:nvPr>
        </p:nvSpPr>
        <p:spPr>
          <a:xfrm>
            <a:off x="2895600" y="4718304"/>
            <a:ext cx="6400800" cy="512064"/>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accent6"/>
              </a:buClr>
              <a:buSzPts val="1800"/>
              <a:buNone/>
              <a:defRPr sz="1800">
                <a:solidFill>
                  <a:schemeClr val="accent6"/>
                </a:solidFill>
              </a:defRPr>
            </a:lvl1pPr>
            <a:lvl2pPr indent="-228600" lvl="1" marL="914400" algn="l">
              <a:lnSpc>
                <a:spcPct val="100000"/>
              </a:lnSpc>
              <a:spcBef>
                <a:spcPts val="270"/>
              </a:spcBef>
              <a:spcAft>
                <a:spcPts val="0"/>
              </a:spcAft>
              <a:buClr>
                <a:srgbClr val="888888"/>
              </a:buClr>
              <a:buSzPts val="1500"/>
              <a:buNone/>
              <a:defRPr sz="1500">
                <a:solidFill>
                  <a:srgbClr val="888888"/>
                </a:solidFill>
              </a:defRPr>
            </a:lvl2pPr>
            <a:lvl3pPr indent="-228600" lvl="2" marL="1371600" algn="l">
              <a:lnSpc>
                <a:spcPct val="100000"/>
              </a:lnSpc>
              <a:spcBef>
                <a:spcPts val="270"/>
              </a:spcBef>
              <a:spcAft>
                <a:spcPts val="0"/>
              </a:spcAft>
              <a:buClr>
                <a:srgbClr val="888888"/>
              </a:buClr>
              <a:buSzPts val="1350"/>
              <a:buNone/>
              <a:defRPr sz="1350">
                <a:solidFill>
                  <a:srgbClr val="888888"/>
                </a:solidFill>
              </a:defRPr>
            </a:lvl3pPr>
            <a:lvl4pPr indent="-228600" lvl="3" marL="1828800" algn="l">
              <a:lnSpc>
                <a:spcPct val="100000"/>
              </a:lnSpc>
              <a:spcBef>
                <a:spcPts val="270"/>
              </a:spcBef>
              <a:spcAft>
                <a:spcPts val="0"/>
              </a:spcAft>
              <a:buClr>
                <a:srgbClr val="888888"/>
              </a:buClr>
              <a:buSzPts val="1200"/>
              <a:buNone/>
              <a:defRPr sz="1200">
                <a:solidFill>
                  <a:srgbClr val="888888"/>
                </a:solidFill>
              </a:defRPr>
            </a:lvl4pPr>
            <a:lvl5pPr indent="-228600" lvl="4" marL="2286000" algn="l">
              <a:lnSpc>
                <a:spcPct val="100000"/>
              </a:lnSpc>
              <a:spcBef>
                <a:spcPts val="270"/>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4">
  <p:cSld name="Team x4">
    <p:spTree>
      <p:nvGrpSpPr>
        <p:cNvPr id="85" name="Shape 85"/>
        <p:cNvGrpSpPr/>
        <p:nvPr/>
      </p:nvGrpSpPr>
      <p:grpSpPr>
        <a:xfrm>
          <a:off x="0" y="0"/>
          <a:ext cx="0" cy="0"/>
          <a:chOff x="0" y="0"/>
          <a:chExt cx="0" cy="0"/>
        </a:xfrm>
      </p:grpSpPr>
      <p:sp>
        <p:nvSpPr>
          <p:cNvPr id="86" name="Google Shape;86;p34"/>
          <p:cNvSpPr/>
          <p:nvPr/>
        </p:nvSpPr>
        <p:spPr>
          <a:xfrm>
            <a:off x="-24064" y="3390900"/>
            <a:ext cx="12216063" cy="3467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38">
              <a:solidFill>
                <a:schemeClr val="lt1"/>
              </a:solidFill>
              <a:latin typeface="EB Garamond"/>
              <a:ea typeface="EB Garamond"/>
              <a:cs typeface="EB Garamond"/>
              <a:sym typeface="EB Garamond"/>
            </a:endParaRPr>
          </a:p>
        </p:txBody>
      </p:sp>
      <p:sp>
        <p:nvSpPr>
          <p:cNvPr id="87" name="Google Shape;87;p34"/>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3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9" name="Google Shape;89;p34"/>
          <p:cNvSpPr/>
          <p:nvPr>
            <p:ph idx="2" type="pic"/>
          </p:nvPr>
        </p:nvSpPr>
        <p:spPr>
          <a:xfrm>
            <a:off x="758905" y="2392023"/>
            <a:ext cx="2596896" cy="2596896"/>
          </a:xfrm>
          <a:prstGeom prst="rect">
            <a:avLst/>
          </a:prstGeom>
          <a:solidFill>
            <a:srgbClr val="DB6EC7"/>
          </a:solidFill>
          <a:ln>
            <a:noFill/>
          </a:ln>
        </p:spPr>
      </p:sp>
      <p:sp>
        <p:nvSpPr>
          <p:cNvPr id="90" name="Google Shape;90;p34"/>
          <p:cNvSpPr txBox="1"/>
          <p:nvPr>
            <p:ph idx="1" type="body"/>
          </p:nvPr>
        </p:nvSpPr>
        <p:spPr>
          <a:xfrm>
            <a:off x="758906" y="4989515"/>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1" name="Google Shape;91;p34"/>
          <p:cNvSpPr txBox="1"/>
          <p:nvPr>
            <p:ph idx="3" type="body"/>
          </p:nvPr>
        </p:nvSpPr>
        <p:spPr>
          <a:xfrm>
            <a:off x="916885" y="5599757"/>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2" name="Google Shape;92;p34"/>
          <p:cNvSpPr/>
          <p:nvPr>
            <p:ph idx="4" type="pic"/>
          </p:nvPr>
        </p:nvSpPr>
        <p:spPr>
          <a:xfrm>
            <a:off x="3517361" y="2392619"/>
            <a:ext cx="2596896" cy="2596896"/>
          </a:xfrm>
          <a:prstGeom prst="rect">
            <a:avLst/>
          </a:prstGeom>
          <a:solidFill>
            <a:srgbClr val="DB6EC7"/>
          </a:solidFill>
          <a:ln>
            <a:noFill/>
          </a:ln>
        </p:spPr>
      </p:sp>
      <p:sp>
        <p:nvSpPr>
          <p:cNvPr id="93" name="Google Shape;93;p34"/>
          <p:cNvSpPr txBox="1"/>
          <p:nvPr>
            <p:ph idx="5" type="body"/>
          </p:nvPr>
        </p:nvSpPr>
        <p:spPr>
          <a:xfrm>
            <a:off x="3516749" y="4990111"/>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4" name="Google Shape;94;p34"/>
          <p:cNvSpPr txBox="1"/>
          <p:nvPr>
            <p:ph idx="6" type="body"/>
          </p:nvPr>
        </p:nvSpPr>
        <p:spPr>
          <a:xfrm>
            <a:off x="3674073" y="5600353"/>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5" name="Google Shape;95;p34"/>
          <p:cNvSpPr/>
          <p:nvPr>
            <p:ph idx="7" type="pic"/>
          </p:nvPr>
        </p:nvSpPr>
        <p:spPr>
          <a:xfrm>
            <a:off x="6275817" y="2393215"/>
            <a:ext cx="2596896" cy="2596896"/>
          </a:xfrm>
          <a:prstGeom prst="rect">
            <a:avLst/>
          </a:prstGeom>
          <a:solidFill>
            <a:srgbClr val="DB6EC7"/>
          </a:solidFill>
          <a:ln>
            <a:noFill/>
          </a:ln>
        </p:spPr>
      </p:sp>
      <p:sp>
        <p:nvSpPr>
          <p:cNvPr id="96" name="Google Shape;96;p34"/>
          <p:cNvSpPr txBox="1"/>
          <p:nvPr>
            <p:ph idx="8" type="body"/>
          </p:nvPr>
        </p:nvSpPr>
        <p:spPr>
          <a:xfrm>
            <a:off x="6274590"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7" name="Google Shape;97;p34"/>
          <p:cNvSpPr txBox="1"/>
          <p:nvPr>
            <p:ph idx="9" type="body"/>
          </p:nvPr>
        </p:nvSpPr>
        <p:spPr>
          <a:xfrm>
            <a:off x="6432529" y="5600949"/>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8" name="Google Shape;98;p34"/>
          <p:cNvSpPr/>
          <p:nvPr>
            <p:ph idx="13" type="pic"/>
          </p:nvPr>
        </p:nvSpPr>
        <p:spPr>
          <a:xfrm>
            <a:off x="9034272" y="2393215"/>
            <a:ext cx="2596896" cy="2596896"/>
          </a:xfrm>
          <a:prstGeom prst="rect">
            <a:avLst/>
          </a:prstGeom>
          <a:solidFill>
            <a:srgbClr val="DB6EC7"/>
          </a:solidFill>
          <a:ln>
            <a:noFill/>
          </a:ln>
        </p:spPr>
      </p:sp>
      <p:sp>
        <p:nvSpPr>
          <p:cNvPr id="99" name="Google Shape;99;p34"/>
          <p:cNvSpPr txBox="1"/>
          <p:nvPr>
            <p:ph idx="14" type="body"/>
          </p:nvPr>
        </p:nvSpPr>
        <p:spPr>
          <a:xfrm>
            <a:off x="9032433"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0" name="Google Shape;100;p34"/>
          <p:cNvSpPr txBox="1"/>
          <p:nvPr>
            <p:ph idx="15" type="body"/>
          </p:nvPr>
        </p:nvSpPr>
        <p:spPr>
          <a:xfrm>
            <a:off x="9190984" y="5600949"/>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1050"/>
              <a:buNone/>
              <a:defRPr sz="105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8">
  <p:cSld name="Team x8">
    <p:spTree>
      <p:nvGrpSpPr>
        <p:cNvPr id="101" name="Shape 101"/>
        <p:cNvGrpSpPr/>
        <p:nvPr/>
      </p:nvGrpSpPr>
      <p:grpSpPr>
        <a:xfrm>
          <a:off x="0" y="0"/>
          <a:ext cx="0" cy="0"/>
          <a:chOff x="0" y="0"/>
          <a:chExt cx="0" cy="0"/>
        </a:xfrm>
      </p:grpSpPr>
      <p:sp>
        <p:nvSpPr>
          <p:cNvPr id="102" name="Google Shape;102;p35"/>
          <p:cNvSpPr txBox="1"/>
          <p:nvPr>
            <p:ph type="title"/>
          </p:nvPr>
        </p:nvSpPr>
        <p:spPr>
          <a:xfrm>
            <a:off x="758952" y="539496"/>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3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04" name="Google Shape;104;p35"/>
          <p:cNvSpPr/>
          <p:nvPr>
            <p:ph idx="2" type="pic"/>
          </p:nvPr>
        </p:nvSpPr>
        <p:spPr>
          <a:xfrm>
            <a:off x="1271016" y="1545336"/>
            <a:ext cx="2029968" cy="1828800"/>
          </a:xfrm>
          <a:prstGeom prst="rect">
            <a:avLst/>
          </a:prstGeom>
          <a:solidFill>
            <a:srgbClr val="DB6EC7"/>
          </a:solidFill>
          <a:ln>
            <a:noFill/>
          </a:ln>
        </p:spPr>
      </p:sp>
      <p:sp>
        <p:nvSpPr>
          <p:cNvPr id="105" name="Google Shape;105;p35"/>
          <p:cNvSpPr txBox="1"/>
          <p:nvPr>
            <p:ph idx="1" type="body"/>
          </p:nvPr>
        </p:nvSpPr>
        <p:spPr>
          <a:xfrm>
            <a:off x="1271016"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6" name="Google Shape;106;p35"/>
          <p:cNvSpPr txBox="1"/>
          <p:nvPr>
            <p:ph idx="3" type="body"/>
          </p:nvPr>
        </p:nvSpPr>
        <p:spPr>
          <a:xfrm>
            <a:off x="1271016"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7" name="Google Shape;107;p35"/>
          <p:cNvSpPr/>
          <p:nvPr>
            <p:ph idx="4" type="pic"/>
          </p:nvPr>
        </p:nvSpPr>
        <p:spPr>
          <a:xfrm>
            <a:off x="1271016" y="4144264"/>
            <a:ext cx="2029968" cy="1828800"/>
          </a:xfrm>
          <a:prstGeom prst="rect">
            <a:avLst/>
          </a:prstGeom>
          <a:solidFill>
            <a:srgbClr val="DB6EC7"/>
          </a:solidFill>
          <a:ln>
            <a:noFill/>
          </a:ln>
        </p:spPr>
      </p:sp>
      <p:sp>
        <p:nvSpPr>
          <p:cNvPr id="108" name="Google Shape;108;p35"/>
          <p:cNvSpPr txBox="1"/>
          <p:nvPr>
            <p:ph idx="5" type="body"/>
          </p:nvPr>
        </p:nvSpPr>
        <p:spPr>
          <a:xfrm>
            <a:off x="1271016"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9" name="Google Shape;109;p35"/>
          <p:cNvSpPr txBox="1"/>
          <p:nvPr>
            <p:ph idx="6" type="body"/>
          </p:nvPr>
        </p:nvSpPr>
        <p:spPr>
          <a:xfrm>
            <a:off x="1271016"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0" name="Google Shape;110;p35"/>
          <p:cNvSpPr/>
          <p:nvPr>
            <p:ph idx="7" type="pic"/>
          </p:nvPr>
        </p:nvSpPr>
        <p:spPr>
          <a:xfrm>
            <a:off x="3828288" y="1545336"/>
            <a:ext cx="2029968" cy="1828800"/>
          </a:xfrm>
          <a:prstGeom prst="rect">
            <a:avLst/>
          </a:prstGeom>
          <a:solidFill>
            <a:srgbClr val="DB6EC7"/>
          </a:solidFill>
          <a:ln>
            <a:noFill/>
          </a:ln>
        </p:spPr>
      </p:sp>
      <p:sp>
        <p:nvSpPr>
          <p:cNvPr id="111" name="Google Shape;111;p35"/>
          <p:cNvSpPr txBox="1"/>
          <p:nvPr>
            <p:ph idx="8" type="body"/>
          </p:nvPr>
        </p:nvSpPr>
        <p:spPr>
          <a:xfrm>
            <a:off x="3828288"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2" name="Google Shape;112;p35"/>
          <p:cNvSpPr txBox="1"/>
          <p:nvPr>
            <p:ph idx="9" type="body"/>
          </p:nvPr>
        </p:nvSpPr>
        <p:spPr>
          <a:xfrm>
            <a:off x="3828288"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3" name="Google Shape;113;p35"/>
          <p:cNvSpPr/>
          <p:nvPr>
            <p:ph idx="13" type="pic"/>
          </p:nvPr>
        </p:nvSpPr>
        <p:spPr>
          <a:xfrm>
            <a:off x="3828288" y="4144264"/>
            <a:ext cx="2029968" cy="1828800"/>
          </a:xfrm>
          <a:prstGeom prst="rect">
            <a:avLst/>
          </a:prstGeom>
          <a:solidFill>
            <a:srgbClr val="DB6EC7"/>
          </a:solidFill>
          <a:ln>
            <a:noFill/>
          </a:ln>
        </p:spPr>
      </p:sp>
      <p:sp>
        <p:nvSpPr>
          <p:cNvPr id="114" name="Google Shape;114;p35"/>
          <p:cNvSpPr txBox="1"/>
          <p:nvPr>
            <p:ph idx="14" type="body"/>
          </p:nvPr>
        </p:nvSpPr>
        <p:spPr>
          <a:xfrm>
            <a:off x="3828288"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5" name="Google Shape;115;p35"/>
          <p:cNvSpPr txBox="1"/>
          <p:nvPr>
            <p:ph idx="15" type="body"/>
          </p:nvPr>
        </p:nvSpPr>
        <p:spPr>
          <a:xfrm>
            <a:off x="3828288"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6" name="Google Shape;116;p35"/>
          <p:cNvSpPr/>
          <p:nvPr>
            <p:ph idx="16" type="pic"/>
          </p:nvPr>
        </p:nvSpPr>
        <p:spPr>
          <a:xfrm>
            <a:off x="6385560" y="1545336"/>
            <a:ext cx="2029968" cy="1828800"/>
          </a:xfrm>
          <a:prstGeom prst="rect">
            <a:avLst/>
          </a:prstGeom>
          <a:solidFill>
            <a:srgbClr val="DB6EC7"/>
          </a:solidFill>
          <a:ln>
            <a:noFill/>
          </a:ln>
        </p:spPr>
      </p:sp>
      <p:sp>
        <p:nvSpPr>
          <p:cNvPr id="117" name="Google Shape;117;p35"/>
          <p:cNvSpPr txBox="1"/>
          <p:nvPr>
            <p:ph idx="17" type="body"/>
          </p:nvPr>
        </p:nvSpPr>
        <p:spPr>
          <a:xfrm>
            <a:off x="6385560"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8" name="Google Shape;118;p35"/>
          <p:cNvSpPr txBox="1"/>
          <p:nvPr>
            <p:ph idx="18" type="body"/>
          </p:nvPr>
        </p:nvSpPr>
        <p:spPr>
          <a:xfrm>
            <a:off x="6385560"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9" name="Google Shape;119;p35"/>
          <p:cNvSpPr/>
          <p:nvPr>
            <p:ph idx="19" type="pic"/>
          </p:nvPr>
        </p:nvSpPr>
        <p:spPr>
          <a:xfrm>
            <a:off x="6385560" y="4144264"/>
            <a:ext cx="2029968" cy="1828800"/>
          </a:xfrm>
          <a:prstGeom prst="rect">
            <a:avLst/>
          </a:prstGeom>
          <a:solidFill>
            <a:srgbClr val="DB6EC7"/>
          </a:solidFill>
          <a:ln>
            <a:noFill/>
          </a:ln>
        </p:spPr>
      </p:sp>
      <p:sp>
        <p:nvSpPr>
          <p:cNvPr id="120" name="Google Shape;120;p35"/>
          <p:cNvSpPr txBox="1"/>
          <p:nvPr>
            <p:ph idx="20" type="body"/>
          </p:nvPr>
        </p:nvSpPr>
        <p:spPr>
          <a:xfrm>
            <a:off x="6385560"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1" name="Google Shape;121;p35"/>
          <p:cNvSpPr txBox="1"/>
          <p:nvPr>
            <p:ph idx="21" type="body"/>
          </p:nvPr>
        </p:nvSpPr>
        <p:spPr>
          <a:xfrm>
            <a:off x="6385560"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2" name="Google Shape;122;p35"/>
          <p:cNvSpPr/>
          <p:nvPr>
            <p:ph idx="22" type="pic"/>
          </p:nvPr>
        </p:nvSpPr>
        <p:spPr>
          <a:xfrm>
            <a:off x="8942832" y="1545336"/>
            <a:ext cx="2029968" cy="1828800"/>
          </a:xfrm>
          <a:prstGeom prst="rect">
            <a:avLst/>
          </a:prstGeom>
          <a:solidFill>
            <a:srgbClr val="DB6EC7"/>
          </a:solidFill>
          <a:ln>
            <a:noFill/>
          </a:ln>
        </p:spPr>
      </p:sp>
      <p:sp>
        <p:nvSpPr>
          <p:cNvPr id="123" name="Google Shape;123;p35"/>
          <p:cNvSpPr txBox="1"/>
          <p:nvPr>
            <p:ph idx="23" type="body"/>
          </p:nvPr>
        </p:nvSpPr>
        <p:spPr>
          <a:xfrm>
            <a:off x="8942832"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4" name="Google Shape;124;p35"/>
          <p:cNvSpPr txBox="1"/>
          <p:nvPr>
            <p:ph idx="24" type="body"/>
          </p:nvPr>
        </p:nvSpPr>
        <p:spPr>
          <a:xfrm>
            <a:off x="8942832"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5" name="Google Shape;125;p35"/>
          <p:cNvSpPr/>
          <p:nvPr>
            <p:ph idx="25" type="pic"/>
          </p:nvPr>
        </p:nvSpPr>
        <p:spPr>
          <a:xfrm>
            <a:off x="8942832" y="4144264"/>
            <a:ext cx="2029968" cy="1828800"/>
          </a:xfrm>
          <a:prstGeom prst="rect">
            <a:avLst/>
          </a:prstGeom>
          <a:solidFill>
            <a:srgbClr val="DB6EC7"/>
          </a:solidFill>
          <a:ln>
            <a:noFill/>
          </a:ln>
        </p:spPr>
      </p:sp>
      <p:sp>
        <p:nvSpPr>
          <p:cNvPr id="126" name="Google Shape;126;p35"/>
          <p:cNvSpPr txBox="1"/>
          <p:nvPr>
            <p:ph idx="26" type="body"/>
          </p:nvPr>
        </p:nvSpPr>
        <p:spPr>
          <a:xfrm>
            <a:off x="8942832"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050"/>
              <a:buNone/>
              <a:defRPr b="1" sz="1050" cap="none">
                <a:solidFill>
                  <a:schemeClr val="accent6"/>
                </a:solidFill>
                <a:latin typeface="Arial"/>
                <a:ea typeface="Arial"/>
                <a:cs typeface="Arial"/>
                <a:sym typeface="Arial"/>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7" name="Google Shape;127;p35"/>
          <p:cNvSpPr txBox="1"/>
          <p:nvPr>
            <p:ph idx="27" type="body"/>
          </p:nvPr>
        </p:nvSpPr>
        <p:spPr>
          <a:xfrm>
            <a:off x="8942832"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270"/>
              </a:spcBef>
              <a:spcAft>
                <a:spcPts val="0"/>
              </a:spcAft>
              <a:buClr>
                <a:schemeClr val="accent6"/>
              </a:buClr>
              <a:buSzPts val="900"/>
              <a:buNone/>
              <a:defRPr sz="9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Column">
  <p:cSld name="5 Column">
    <p:spTree>
      <p:nvGrpSpPr>
        <p:cNvPr id="128" name="Shape 128"/>
        <p:cNvGrpSpPr/>
        <p:nvPr/>
      </p:nvGrpSpPr>
      <p:grpSpPr>
        <a:xfrm>
          <a:off x="0" y="0"/>
          <a:ext cx="0" cy="0"/>
          <a:chOff x="0" y="0"/>
          <a:chExt cx="0" cy="0"/>
        </a:xfrm>
      </p:grpSpPr>
      <p:sp>
        <p:nvSpPr>
          <p:cNvPr id="129" name="Google Shape;129;p36"/>
          <p:cNvSpPr/>
          <p:nvPr/>
        </p:nvSpPr>
        <p:spPr>
          <a:xfrm>
            <a:off x="68533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0" name="Google Shape;130;p36"/>
          <p:cNvSpPr/>
          <p:nvPr/>
        </p:nvSpPr>
        <p:spPr>
          <a:xfrm>
            <a:off x="2900911" y="3796480"/>
            <a:ext cx="2011680" cy="1517904"/>
          </a:xfrm>
          <a:prstGeom prst="rect">
            <a:avLst/>
          </a:prstGeom>
          <a:solidFill>
            <a:srgbClr val="76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1" name="Google Shape;131;p36"/>
          <p:cNvSpPr/>
          <p:nvPr/>
        </p:nvSpPr>
        <p:spPr>
          <a:xfrm>
            <a:off x="5116484"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2" name="Google Shape;132;p36"/>
          <p:cNvSpPr/>
          <p:nvPr/>
        </p:nvSpPr>
        <p:spPr>
          <a:xfrm>
            <a:off x="954762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3" name="Google Shape;133;p36"/>
          <p:cNvSpPr/>
          <p:nvPr/>
        </p:nvSpPr>
        <p:spPr>
          <a:xfrm>
            <a:off x="7332057" y="3796480"/>
            <a:ext cx="2011680" cy="1517904"/>
          </a:xfrm>
          <a:prstGeom prst="rect">
            <a:avLst/>
          </a:prstGeom>
          <a:solidFill>
            <a:srgbClr val="76E0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EB Garamond"/>
              <a:ea typeface="EB Garamond"/>
              <a:cs typeface="EB Garamond"/>
              <a:sym typeface="EB Garamond"/>
            </a:endParaRPr>
          </a:p>
        </p:txBody>
      </p:sp>
      <p:sp>
        <p:nvSpPr>
          <p:cNvPr id="134" name="Google Shape;134;p36"/>
          <p:cNvSpPr txBox="1"/>
          <p:nvPr>
            <p:ph type="title"/>
          </p:nvPr>
        </p:nvSpPr>
        <p:spPr>
          <a:xfrm>
            <a:off x="758952" y="841248"/>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36"/>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36" name="Google Shape;136;p36"/>
          <p:cNvSpPr txBox="1"/>
          <p:nvPr>
            <p:ph idx="1" type="body"/>
          </p:nvPr>
        </p:nvSpPr>
        <p:spPr>
          <a:xfrm>
            <a:off x="685339"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37" name="Google Shape;137;p36"/>
          <p:cNvSpPr/>
          <p:nvPr>
            <p:ph idx="2" type="pic"/>
          </p:nvPr>
        </p:nvSpPr>
        <p:spPr>
          <a:xfrm>
            <a:off x="1339135" y="2111058"/>
            <a:ext cx="704088" cy="704088"/>
          </a:xfrm>
          <a:prstGeom prst="ellipse">
            <a:avLst/>
          </a:prstGeom>
          <a:solidFill>
            <a:schemeClr val="accent1"/>
          </a:solidFill>
          <a:ln>
            <a:noFill/>
          </a:ln>
        </p:spPr>
      </p:sp>
      <p:sp>
        <p:nvSpPr>
          <p:cNvPr id="138" name="Google Shape;138;p36"/>
          <p:cNvSpPr txBox="1"/>
          <p:nvPr>
            <p:ph idx="3" type="body"/>
          </p:nvPr>
        </p:nvSpPr>
        <p:spPr>
          <a:xfrm>
            <a:off x="73105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9" name="Google Shape;139;p36"/>
          <p:cNvSpPr txBox="1"/>
          <p:nvPr>
            <p:ph idx="4" type="body"/>
          </p:nvPr>
        </p:nvSpPr>
        <p:spPr>
          <a:xfrm>
            <a:off x="2900911" y="2491686"/>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0" name="Google Shape;140;p36"/>
          <p:cNvSpPr/>
          <p:nvPr>
            <p:ph idx="5" type="pic"/>
          </p:nvPr>
        </p:nvSpPr>
        <p:spPr>
          <a:xfrm>
            <a:off x="3554707" y="2111058"/>
            <a:ext cx="704088" cy="704088"/>
          </a:xfrm>
          <a:prstGeom prst="ellipse">
            <a:avLst/>
          </a:prstGeom>
          <a:solidFill>
            <a:schemeClr val="accent3"/>
          </a:solidFill>
          <a:ln>
            <a:noFill/>
          </a:ln>
        </p:spPr>
      </p:sp>
      <p:sp>
        <p:nvSpPr>
          <p:cNvPr id="141" name="Google Shape;141;p36"/>
          <p:cNvSpPr txBox="1"/>
          <p:nvPr>
            <p:ph idx="6" type="body"/>
          </p:nvPr>
        </p:nvSpPr>
        <p:spPr>
          <a:xfrm>
            <a:off x="2946631"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2" name="Google Shape;142;p36"/>
          <p:cNvSpPr txBox="1"/>
          <p:nvPr>
            <p:ph idx="7" type="body"/>
          </p:nvPr>
        </p:nvSpPr>
        <p:spPr>
          <a:xfrm>
            <a:off x="5116484"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3" name="Google Shape;143;p36"/>
          <p:cNvSpPr/>
          <p:nvPr>
            <p:ph idx="8" type="pic"/>
          </p:nvPr>
        </p:nvSpPr>
        <p:spPr>
          <a:xfrm>
            <a:off x="5770280" y="2111058"/>
            <a:ext cx="704088" cy="704088"/>
          </a:xfrm>
          <a:prstGeom prst="ellipse">
            <a:avLst/>
          </a:prstGeom>
          <a:solidFill>
            <a:schemeClr val="accent1"/>
          </a:solidFill>
          <a:ln>
            <a:noFill/>
          </a:ln>
        </p:spPr>
      </p:sp>
      <p:sp>
        <p:nvSpPr>
          <p:cNvPr id="144" name="Google Shape;144;p36"/>
          <p:cNvSpPr txBox="1"/>
          <p:nvPr>
            <p:ph idx="9" type="body"/>
          </p:nvPr>
        </p:nvSpPr>
        <p:spPr>
          <a:xfrm>
            <a:off x="5162204"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5" name="Google Shape;145;p36"/>
          <p:cNvSpPr txBox="1"/>
          <p:nvPr>
            <p:ph idx="13" type="body"/>
          </p:nvPr>
        </p:nvSpPr>
        <p:spPr>
          <a:xfrm>
            <a:off x="7332057" y="2491686"/>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6" name="Google Shape;146;p36"/>
          <p:cNvSpPr/>
          <p:nvPr>
            <p:ph idx="14" type="pic"/>
          </p:nvPr>
        </p:nvSpPr>
        <p:spPr>
          <a:xfrm>
            <a:off x="7985853" y="2111058"/>
            <a:ext cx="704088" cy="704088"/>
          </a:xfrm>
          <a:prstGeom prst="ellipse">
            <a:avLst/>
          </a:prstGeom>
          <a:solidFill>
            <a:schemeClr val="accent3"/>
          </a:solidFill>
          <a:ln>
            <a:noFill/>
          </a:ln>
        </p:spPr>
      </p:sp>
      <p:sp>
        <p:nvSpPr>
          <p:cNvPr id="147" name="Google Shape;147;p36"/>
          <p:cNvSpPr txBox="1"/>
          <p:nvPr>
            <p:ph idx="15" type="body"/>
          </p:nvPr>
        </p:nvSpPr>
        <p:spPr>
          <a:xfrm>
            <a:off x="7377777"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8" name="Google Shape;148;p36"/>
          <p:cNvSpPr txBox="1"/>
          <p:nvPr>
            <p:ph idx="16" type="body"/>
          </p:nvPr>
        </p:nvSpPr>
        <p:spPr>
          <a:xfrm>
            <a:off x="9547629" y="2491686"/>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9" name="Google Shape;149;p36"/>
          <p:cNvSpPr/>
          <p:nvPr>
            <p:ph idx="17" type="pic"/>
          </p:nvPr>
        </p:nvSpPr>
        <p:spPr>
          <a:xfrm>
            <a:off x="10201425" y="2111058"/>
            <a:ext cx="704088" cy="704088"/>
          </a:xfrm>
          <a:prstGeom prst="ellipse">
            <a:avLst/>
          </a:prstGeom>
          <a:solidFill>
            <a:schemeClr val="accent1"/>
          </a:solidFill>
          <a:ln>
            <a:noFill/>
          </a:ln>
        </p:spPr>
      </p:sp>
      <p:sp>
        <p:nvSpPr>
          <p:cNvPr id="150" name="Google Shape;150;p36"/>
          <p:cNvSpPr txBox="1"/>
          <p:nvPr>
            <p:ph idx="18" type="body"/>
          </p:nvPr>
        </p:nvSpPr>
        <p:spPr>
          <a:xfrm>
            <a:off x="959334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151" name="Shape 151"/>
        <p:cNvGrpSpPr/>
        <p:nvPr/>
      </p:nvGrpSpPr>
      <p:grpSpPr>
        <a:xfrm>
          <a:off x="0" y="0"/>
          <a:ext cx="0" cy="0"/>
          <a:chOff x="0" y="0"/>
          <a:chExt cx="0" cy="0"/>
        </a:xfrm>
      </p:grpSpPr>
      <p:sp>
        <p:nvSpPr>
          <p:cNvPr id="152" name="Google Shape;152;p37"/>
          <p:cNvSpPr/>
          <p:nvPr/>
        </p:nvSpPr>
        <p:spPr>
          <a:xfrm>
            <a:off x="0" y="0"/>
            <a:ext cx="2838451" cy="2857958"/>
          </a:xfrm>
          <a:custGeom>
            <a:rect b="b" l="l" r="r" t="t"/>
            <a:pathLst>
              <a:path extrusionOk="0" h="2857958" w="2838450">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3" name="Google Shape;153;p37"/>
          <p:cNvSpPr/>
          <p:nvPr/>
        </p:nvSpPr>
        <p:spPr>
          <a:xfrm>
            <a:off x="1" y="-1"/>
            <a:ext cx="1970627" cy="1990267"/>
          </a:xfrm>
          <a:custGeom>
            <a:rect b="b" l="l" r="r" t="t"/>
            <a:pathLst>
              <a:path extrusionOk="0" h="1990267" w="197062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4" name="Google Shape;154;p37"/>
          <p:cNvSpPr/>
          <p:nvPr/>
        </p:nvSpPr>
        <p:spPr>
          <a:xfrm>
            <a:off x="2" y="3"/>
            <a:ext cx="1003449" cy="1013015"/>
          </a:xfrm>
          <a:custGeom>
            <a:rect b="b" l="l" r="r" t="t"/>
            <a:pathLst>
              <a:path extrusionOk="0" h="1013015" w="1003449">
                <a:moveTo>
                  <a:pt x="0" y="0"/>
                </a:moveTo>
                <a:lnTo>
                  <a:pt x="1003449" y="0"/>
                </a:lnTo>
                <a:lnTo>
                  <a:pt x="998306" y="100639"/>
                </a:lnTo>
                <a:cubicBezTo>
                  <a:pt x="949402" y="576784"/>
                  <a:pt x="566756" y="959471"/>
                  <a:pt x="90663" y="1008380"/>
                </a:cubicBezTo>
                <a:lnTo>
                  <a:pt x="0" y="1013015"/>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5" name="Google Shape;155;p37"/>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Clr>
                <a:schemeClr val="accent6"/>
              </a:buClr>
              <a:buSzPts val="3300"/>
              <a:buFont typeface="Arial Black"/>
              <a:buNone/>
              <a:defRPr>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3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descr="preencoded.png" id="157" name="Google Shape;157;p37"/>
          <p:cNvSpPr/>
          <p:nvPr/>
        </p:nvSpPr>
        <p:spPr>
          <a:xfrm>
            <a:off x="1458332" y="590135"/>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58" name="Google Shape;158;p37"/>
          <p:cNvSpPr txBox="1"/>
          <p:nvPr>
            <p:ph idx="1" type="body"/>
          </p:nvPr>
        </p:nvSpPr>
        <p:spPr>
          <a:xfrm>
            <a:off x="68533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59" name="Google Shape;159;p37"/>
          <p:cNvSpPr txBox="1"/>
          <p:nvPr>
            <p:ph idx="2" type="body"/>
          </p:nvPr>
        </p:nvSpPr>
        <p:spPr>
          <a:xfrm>
            <a:off x="2900911"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0" name="Google Shape;160;p37"/>
          <p:cNvSpPr txBox="1"/>
          <p:nvPr>
            <p:ph idx="3" type="body"/>
          </p:nvPr>
        </p:nvSpPr>
        <p:spPr>
          <a:xfrm>
            <a:off x="5116484"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1" name="Google Shape;161;p37"/>
          <p:cNvSpPr txBox="1"/>
          <p:nvPr>
            <p:ph idx="4" type="body"/>
          </p:nvPr>
        </p:nvSpPr>
        <p:spPr>
          <a:xfrm>
            <a:off x="7332057"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2" name="Google Shape;162;p37"/>
          <p:cNvSpPr txBox="1"/>
          <p:nvPr>
            <p:ph idx="5" type="body"/>
          </p:nvPr>
        </p:nvSpPr>
        <p:spPr>
          <a:xfrm>
            <a:off x="954762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63" name="Google Shape;163;p37"/>
          <p:cNvSpPr txBox="1"/>
          <p:nvPr>
            <p:ph idx="6" type="body"/>
          </p:nvPr>
        </p:nvSpPr>
        <p:spPr>
          <a:xfrm>
            <a:off x="68533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4" name="Google Shape;164;p37"/>
          <p:cNvSpPr txBox="1"/>
          <p:nvPr>
            <p:ph idx="7" type="body"/>
          </p:nvPr>
        </p:nvSpPr>
        <p:spPr>
          <a:xfrm>
            <a:off x="2900911"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5" name="Google Shape;165;p37"/>
          <p:cNvSpPr txBox="1"/>
          <p:nvPr>
            <p:ph idx="8" type="body"/>
          </p:nvPr>
        </p:nvSpPr>
        <p:spPr>
          <a:xfrm>
            <a:off x="5116484"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6" name="Google Shape;166;p37"/>
          <p:cNvSpPr txBox="1"/>
          <p:nvPr>
            <p:ph idx="9" type="body"/>
          </p:nvPr>
        </p:nvSpPr>
        <p:spPr>
          <a:xfrm>
            <a:off x="7332057"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7" name="Google Shape;167;p37"/>
          <p:cNvSpPr txBox="1"/>
          <p:nvPr>
            <p:ph idx="13" type="body"/>
          </p:nvPr>
        </p:nvSpPr>
        <p:spPr>
          <a:xfrm>
            <a:off x="954762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125"/>
              <a:buNone/>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168" name="Google Shape;168;p37"/>
          <p:cNvCxnSpPr/>
          <p:nvPr/>
        </p:nvCxnSpPr>
        <p:spPr>
          <a:xfrm>
            <a:off x="739399" y="4187681"/>
            <a:ext cx="10812360" cy="0"/>
          </a:xfrm>
          <a:prstGeom prst="straightConnector1">
            <a:avLst/>
          </a:prstGeom>
          <a:noFill/>
          <a:ln cap="flat" cmpd="sng" w="12700">
            <a:solidFill>
              <a:srgbClr val="F0CAA2"/>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69" name="Shape 169"/>
        <p:cNvGrpSpPr/>
        <p:nvPr/>
      </p:nvGrpSpPr>
      <p:grpSpPr>
        <a:xfrm>
          <a:off x="0" y="0"/>
          <a:ext cx="0" cy="0"/>
          <a:chOff x="0" y="0"/>
          <a:chExt cx="0" cy="0"/>
        </a:xfrm>
      </p:grpSpPr>
      <p:sp>
        <p:nvSpPr>
          <p:cNvPr id="170" name="Google Shape;170;p38"/>
          <p:cNvSpPr txBox="1"/>
          <p:nvPr>
            <p:ph type="title"/>
          </p:nvPr>
        </p:nvSpPr>
        <p:spPr>
          <a:xfrm>
            <a:off x="758952" y="1234440"/>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3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72" name="Google Shape;172;p38"/>
          <p:cNvSpPr txBox="1"/>
          <p:nvPr>
            <p:ph idx="1" type="body"/>
          </p:nvPr>
        </p:nvSpPr>
        <p:spPr>
          <a:xfrm>
            <a:off x="713232" y="2743200"/>
            <a:ext cx="3328416" cy="3557016"/>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3" name="Google Shape;173;p38"/>
          <p:cNvSpPr/>
          <p:nvPr>
            <p:ph idx="2" type="pic"/>
          </p:nvPr>
        </p:nvSpPr>
        <p:spPr>
          <a:xfrm>
            <a:off x="1911096" y="2258568"/>
            <a:ext cx="932688" cy="932688"/>
          </a:xfrm>
          <a:prstGeom prst="ellipse">
            <a:avLst/>
          </a:prstGeom>
          <a:solidFill>
            <a:schemeClr val="accent3"/>
          </a:solidFill>
          <a:ln>
            <a:noFill/>
          </a:ln>
        </p:spPr>
      </p:sp>
      <p:sp>
        <p:nvSpPr>
          <p:cNvPr id="174" name="Google Shape;174;p38"/>
          <p:cNvSpPr txBox="1"/>
          <p:nvPr>
            <p:ph idx="3" type="body"/>
          </p:nvPr>
        </p:nvSpPr>
        <p:spPr>
          <a:xfrm>
            <a:off x="992124"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5" name="Google Shape;175;p38"/>
          <p:cNvSpPr txBox="1"/>
          <p:nvPr>
            <p:ph idx="4" type="body"/>
          </p:nvPr>
        </p:nvSpPr>
        <p:spPr>
          <a:xfrm>
            <a:off x="4443984" y="2743200"/>
            <a:ext cx="3328416" cy="3557016"/>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6" name="Google Shape;176;p38"/>
          <p:cNvSpPr/>
          <p:nvPr>
            <p:ph idx="5" type="pic"/>
          </p:nvPr>
        </p:nvSpPr>
        <p:spPr>
          <a:xfrm>
            <a:off x="5641848" y="2258568"/>
            <a:ext cx="932688" cy="932688"/>
          </a:xfrm>
          <a:prstGeom prst="ellipse">
            <a:avLst/>
          </a:prstGeom>
          <a:solidFill>
            <a:schemeClr val="accent1"/>
          </a:solidFill>
          <a:ln>
            <a:noFill/>
          </a:ln>
        </p:spPr>
      </p:sp>
      <p:sp>
        <p:nvSpPr>
          <p:cNvPr id="177" name="Google Shape;177;p38"/>
          <p:cNvSpPr txBox="1"/>
          <p:nvPr>
            <p:ph idx="6" type="body"/>
          </p:nvPr>
        </p:nvSpPr>
        <p:spPr>
          <a:xfrm>
            <a:off x="4722876"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8" name="Google Shape;178;p38"/>
          <p:cNvSpPr txBox="1"/>
          <p:nvPr>
            <p:ph idx="7" type="body"/>
          </p:nvPr>
        </p:nvSpPr>
        <p:spPr>
          <a:xfrm>
            <a:off x="8092440" y="2743200"/>
            <a:ext cx="3328416" cy="3557016"/>
          </a:xfrm>
          <a:prstGeom prst="rect">
            <a:avLst/>
          </a:prstGeom>
          <a:noFill/>
          <a:ln cap="flat" cmpd="sng" w="12700">
            <a:solidFill>
              <a:schemeClr val="accent4"/>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350"/>
              <a:buNone/>
              <a:defRPr b="1" sz="1350" cap="none">
                <a:solidFill>
                  <a:schemeClr val="accent6"/>
                </a:solidFill>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79" name="Google Shape;179;p38"/>
          <p:cNvSpPr/>
          <p:nvPr>
            <p:ph idx="8" type="pic"/>
          </p:nvPr>
        </p:nvSpPr>
        <p:spPr>
          <a:xfrm>
            <a:off x="9290304" y="2258568"/>
            <a:ext cx="932688" cy="932688"/>
          </a:xfrm>
          <a:prstGeom prst="ellipse">
            <a:avLst/>
          </a:prstGeom>
          <a:solidFill>
            <a:schemeClr val="accent4"/>
          </a:solidFill>
          <a:ln>
            <a:noFill/>
          </a:ln>
        </p:spPr>
      </p:sp>
      <p:sp>
        <p:nvSpPr>
          <p:cNvPr id="180" name="Google Shape;180;p38"/>
          <p:cNvSpPr txBox="1"/>
          <p:nvPr>
            <p:ph idx="9" type="body"/>
          </p:nvPr>
        </p:nvSpPr>
        <p:spPr>
          <a:xfrm>
            <a:off x="8371332" y="3950208"/>
            <a:ext cx="2770632" cy="2206752"/>
          </a:xfrm>
          <a:prstGeom prst="rect">
            <a:avLst/>
          </a:prstGeom>
          <a:noFill/>
          <a:ln>
            <a:noFill/>
          </a:ln>
        </p:spPr>
        <p:txBody>
          <a:bodyPr anchorCtr="0" anchor="t" bIns="45700" lIns="91425" spcFirstLastPara="1" rIns="91425" wrap="square" tIns="45700">
            <a:noAutofit/>
          </a:bodyPr>
          <a:lstStyle>
            <a:lvl1pPr indent="-300037" lvl="0" marL="457200" algn="l">
              <a:lnSpc>
                <a:spcPct val="100000"/>
              </a:lnSpc>
              <a:spcBef>
                <a:spcPts val="270"/>
              </a:spcBef>
              <a:spcAft>
                <a:spcPts val="0"/>
              </a:spcAft>
              <a:buClr>
                <a:schemeClr val="accent6"/>
              </a:buClr>
              <a:buSzPts val="1125"/>
              <a:buFont typeface="Arial"/>
              <a:buChar char="•"/>
              <a:defRPr sz="1125"/>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p:cSld name="Summary">
    <p:spTree>
      <p:nvGrpSpPr>
        <p:cNvPr id="181" name="Shape 181"/>
        <p:cNvGrpSpPr/>
        <p:nvPr/>
      </p:nvGrpSpPr>
      <p:grpSpPr>
        <a:xfrm>
          <a:off x="0" y="0"/>
          <a:ext cx="0" cy="0"/>
          <a:chOff x="0" y="0"/>
          <a:chExt cx="0" cy="0"/>
        </a:xfrm>
      </p:grpSpPr>
      <p:sp>
        <p:nvSpPr>
          <p:cNvPr descr="preencoded.png" id="182" name="Google Shape;182;p39"/>
          <p:cNvSpPr/>
          <p:nvPr/>
        </p:nvSpPr>
        <p:spPr>
          <a:xfrm>
            <a:off x="8758239" y="-14287"/>
            <a:ext cx="3433763" cy="3452812"/>
          </a:xfrm>
          <a:custGeom>
            <a:rect b="b" l="l" r="r" t="t"/>
            <a:pathLst>
              <a:path extrusionOk="0" h="3452812" w="3433763">
                <a:moveTo>
                  <a:pt x="3433763" y="0"/>
                </a:moveTo>
                <a:lnTo>
                  <a:pt x="3433763" y="3452813"/>
                </a:lnTo>
                <a:lnTo>
                  <a:pt x="0" y="3452813"/>
                </a:lnTo>
                <a:cubicBezTo>
                  <a:pt x="0" y="1545912"/>
                  <a:pt x="1537383" y="0"/>
                  <a:pt x="343376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83" name="Google Shape;183;p39"/>
          <p:cNvSpPr/>
          <p:nvPr/>
        </p:nvSpPr>
        <p:spPr>
          <a:xfrm>
            <a:off x="8758239" y="3438525"/>
            <a:ext cx="3433763" cy="3433762"/>
          </a:xfrm>
          <a:custGeom>
            <a:rect b="b" l="l" r="r" t="t"/>
            <a:pathLst>
              <a:path extrusionOk="0" h="3433762" w="3433763">
                <a:moveTo>
                  <a:pt x="0" y="0"/>
                </a:moveTo>
                <a:lnTo>
                  <a:pt x="3433763" y="0"/>
                </a:lnTo>
                <a:lnTo>
                  <a:pt x="3433763" y="3433763"/>
                </a:lnTo>
                <a:cubicBezTo>
                  <a:pt x="1537383" y="3433763"/>
                  <a:pt x="0" y="1896380"/>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84" name="Google Shape;184;p39"/>
          <p:cNvSpPr/>
          <p:nvPr/>
        </p:nvSpPr>
        <p:spPr>
          <a:xfrm flipH="1" rot="10800000">
            <a:off x="9991725" y="1247777"/>
            <a:ext cx="2200275" cy="2181225"/>
          </a:xfrm>
          <a:custGeom>
            <a:rect b="b" l="l" r="r" t="t"/>
            <a:pathLst>
              <a:path extrusionOk="0" h="2181225" w="2200275">
                <a:moveTo>
                  <a:pt x="0" y="0"/>
                </a:moveTo>
                <a:cubicBezTo>
                  <a:pt x="0" y="1204689"/>
                  <a:pt x="985061" y="2181225"/>
                  <a:pt x="2200275" y="2181225"/>
                </a:cubicBezTo>
                <a:lnTo>
                  <a:pt x="2200275"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85" name="Google Shape;185;p39"/>
          <p:cNvSpPr/>
          <p:nvPr/>
        </p:nvSpPr>
        <p:spPr>
          <a:xfrm flipH="1" rot="10800000">
            <a:off x="-20085" y="4580051"/>
            <a:ext cx="2277948" cy="2277948"/>
          </a:xfrm>
          <a:custGeom>
            <a:rect b="b" l="l" r="r" t="t"/>
            <a:pathLst>
              <a:path extrusionOk="0" h="2277948" w="2277948">
                <a:moveTo>
                  <a:pt x="0" y="2277948"/>
                </a:moveTo>
                <a:cubicBezTo>
                  <a:pt x="1258034" y="2277948"/>
                  <a:pt x="2277948" y="1258034"/>
                  <a:pt x="2277948" y="0"/>
                </a:cubicBezTo>
                <a:lnTo>
                  <a:pt x="0" y="0"/>
                </a:lnTo>
                <a:lnTo>
                  <a:pt x="0" y="227794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86" name="Google Shape;186;p39"/>
          <p:cNvPicPr preferRelativeResize="0"/>
          <p:nvPr/>
        </p:nvPicPr>
        <p:blipFill rotWithShape="1">
          <a:blip r:embed="rId2">
            <a:alphaModFix/>
          </a:blip>
          <a:srcRect b="0" l="0" r="0" t="0"/>
          <a:stretch/>
        </p:blipFill>
        <p:spPr>
          <a:xfrm>
            <a:off x="9991885" y="3441269"/>
            <a:ext cx="2200115" cy="2200114"/>
          </a:xfrm>
          <a:prstGeom prst="rect">
            <a:avLst/>
          </a:prstGeom>
          <a:noFill/>
          <a:ln>
            <a:noFill/>
          </a:ln>
        </p:spPr>
      </p:pic>
      <p:sp>
        <p:nvSpPr>
          <p:cNvPr descr="preencoded.png" id="187" name="Google Shape;187;p39"/>
          <p:cNvSpPr/>
          <p:nvPr/>
        </p:nvSpPr>
        <p:spPr>
          <a:xfrm>
            <a:off x="1707960" y="5667618"/>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188" name="Google Shape;188;p39"/>
          <p:cNvSpPr txBox="1"/>
          <p:nvPr>
            <p:ph type="title"/>
          </p:nvPr>
        </p:nvSpPr>
        <p:spPr>
          <a:xfrm>
            <a:off x="1508760" y="1883664"/>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39"/>
          <p:cNvSpPr txBox="1"/>
          <p:nvPr>
            <p:ph idx="1" type="body"/>
          </p:nvPr>
        </p:nvSpPr>
        <p:spPr>
          <a:xfrm>
            <a:off x="1508760" y="2837688"/>
            <a:ext cx="5879592"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70"/>
              </a:spcBef>
              <a:spcAft>
                <a:spcPts val="0"/>
              </a:spcAft>
              <a:buClr>
                <a:schemeClr val="accent6"/>
              </a:buClr>
              <a:buSzPts val="1125"/>
              <a:buNone/>
              <a:defRPr sz="1125"/>
            </a:lvl1pPr>
            <a:lvl2pPr indent="-300037" lvl="1" marL="914400" algn="l">
              <a:lnSpc>
                <a:spcPct val="100000"/>
              </a:lnSpc>
              <a:spcBef>
                <a:spcPts val="270"/>
              </a:spcBef>
              <a:spcAft>
                <a:spcPts val="0"/>
              </a:spcAft>
              <a:buClr>
                <a:schemeClr val="accent6"/>
              </a:buClr>
              <a:buSzPts val="1125"/>
              <a:buChar char="•"/>
              <a:defRPr sz="1125"/>
            </a:lvl2pPr>
            <a:lvl3pPr indent="-300037" lvl="2" marL="1371600" algn="l">
              <a:lnSpc>
                <a:spcPct val="100000"/>
              </a:lnSpc>
              <a:spcBef>
                <a:spcPts val="270"/>
              </a:spcBef>
              <a:spcAft>
                <a:spcPts val="0"/>
              </a:spcAft>
              <a:buClr>
                <a:schemeClr val="accent6"/>
              </a:buClr>
              <a:buSzPts val="1125"/>
              <a:buChar char="•"/>
              <a:defRPr sz="1125"/>
            </a:lvl3pPr>
            <a:lvl4pPr indent="-300037" lvl="3" marL="1828800" algn="l">
              <a:lnSpc>
                <a:spcPct val="100000"/>
              </a:lnSpc>
              <a:spcBef>
                <a:spcPts val="270"/>
              </a:spcBef>
              <a:spcAft>
                <a:spcPts val="0"/>
              </a:spcAft>
              <a:buClr>
                <a:schemeClr val="accent6"/>
              </a:buClr>
              <a:buSzPts val="1125"/>
              <a:buChar char="•"/>
              <a:defRPr sz="1125"/>
            </a:lvl4pPr>
            <a:lvl5pPr indent="-300037" lvl="4" marL="2286000" algn="l">
              <a:lnSpc>
                <a:spcPct val="100000"/>
              </a:lnSpc>
              <a:spcBef>
                <a:spcPts val="270"/>
              </a:spcBef>
              <a:spcAft>
                <a:spcPts val="0"/>
              </a:spcAft>
              <a:buClr>
                <a:schemeClr val="accent6"/>
              </a:buClr>
              <a:buSzPts val="1125"/>
              <a:buChar char="•"/>
              <a:defRPr sz="112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0" name="Google Shape;190;p39"/>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bg>
      <p:bgPr>
        <a:solidFill>
          <a:schemeClr val="accent6"/>
        </a:solidFill>
      </p:bgPr>
    </p:bg>
    <p:spTree>
      <p:nvGrpSpPr>
        <p:cNvPr id="191" name="Shape 191"/>
        <p:cNvGrpSpPr/>
        <p:nvPr/>
      </p:nvGrpSpPr>
      <p:grpSpPr>
        <a:xfrm>
          <a:off x="0" y="0"/>
          <a:ext cx="0" cy="0"/>
          <a:chOff x="0" y="0"/>
          <a:chExt cx="0" cy="0"/>
        </a:xfrm>
      </p:grpSpPr>
      <p:sp>
        <p:nvSpPr>
          <p:cNvPr id="192" name="Google Shape;192;p40"/>
          <p:cNvSpPr/>
          <p:nvPr/>
        </p:nvSpPr>
        <p:spPr>
          <a:xfrm>
            <a:off x="0" y="0"/>
            <a:ext cx="8948739" cy="6858000"/>
          </a:xfrm>
          <a:custGeom>
            <a:rect b="b" l="l" r="r" t="t"/>
            <a:pathLst>
              <a:path extrusionOk="0" h="6858000" w="8948738">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193" name="Google Shape;193;p40"/>
          <p:cNvSpPr/>
          <p:nvPr/>
        </p:nvSpPr>
        <p:spPr>
          <a:xfrm>
            <a:off x="7538626" y="13144"/>
            <a:ext cx="4653375" cy="6831717"/>
          </a:xfrm>
          <a:custGeom>
            <a:rect b="b" l="l" r="r" t="t"/>
            <a:pathLst>
              <a:path extrusionOk="0" h="6831717" w="4653374">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94" name="Google Shape;194;p40"/>
          <p:cNvPicPr preferRelativeResize="0"/>
          <p:nvPr/>
        </p:nvPicPr>
        <p:blipFill rotWithShape="1">
          <a:blip r:embed="rId2">
            <a:alphaModFix/>
          </a:blip>
          <a:srcRect b="0" l="0" r="0" t="0"/>
          <a:stretch/>
        </p:blipFill>
        <p:spPr>
          <a:xfrm>
            <a:off x="8737235" y="-25041"/>
            <a:ext cx="3432191" cy="3432191"/>
          </a:xfrm>
          <a:prstGeom prst="rect">
            <a:avLst/>
          </a:prstGeom>
          <a:noFill/>
          <a:ln>
            <a:noFill/>
          </a:ln>
        </p:spPr>
      </p:pic>
      <p:sp>
        <p:nvSpPr>
          <p:cNvPr id="195" name="Google Shape;195;p40"/>
          <p:cNvSpPr txBox="1"/>
          <p:nvPr>
            <p:ph type="ctrTitle"/>
          </p:nvPr>
        </p:nvSpPr>
        <p:spPr>
          <a:xfrm>
            <a:off x="1527048" y="1975104"/>
            <a:ext cx="4169664" cy="667512"/>
          </a:xfrm>
          <a:prstGeom prst="rect">
            <a:avLst/>
          </a:prstGeom>
          <a:noFill/>
          <a:ln>
            <a:noFill/>
          </a:ln>
        </p:spPr>
        <p:txBody>
          <a:bodyPr anchorCtr="0" anchor="ctr" bIns="45700" lIns="91425" spcFirstLastPara="1" rIns="91425" wrap="square" tIns="0">
            <a:noAutofit/>
          </a:bodyPr>
          <a:lstStyle>
            <a:lvl1pPr lvl="0" algn="l">
              <a:lnSpc>
                <a:spcPct val="110787"/>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40"/>
          <p:cNvSpPr txBox="1"/>
          <p:nvPr>
            <p:ph idx="1" type="subTitle"/>
          </p:nvPr>
        </p:nvSpPr>
        <p:spPr>
          <a:xfrm>
            <a:off x="1545336" y="2846832"/>
            <a:ext cx="4169664" cy="2176272"/>
          </a:xfrm>
          <a:prstGeom prst="rect">
            <a:avLst/>
          </a:prstGeom>
          <a:noFill/>
          <a:ln>
            <a:noFill/>
          </a:ln>
        </p:spPr>
        <p:txBody>
          <a:bodyPr anchorCtr="0" anchor="t" bIns="0" lIns="91425" spcFirstLastPara="1" rIns="91425" wrap="square" tIns="0">
            <a:noAutofit/>
          </a:bodyPr>
          <a:lstStyle>
            <a:lvl1pPr lvl="0" algn="l">
              <a:lnSpc>
                <a:spcPct val="100000"/>
              </a:lnSpc>
              <a:spcBef>
                <a:spcPts val="432"/>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97" name="Shape 197"/>
        <p:cNvGrpSpPr/>
        <p:nvPr/>
      </p:nvGrpSpPr>
      <p:grpSpPr>
        <a:xfrm>
          <a:off x="0" y="0"/>
          <a:ext cx="0" cy="0"/>
          <a:chOff x="0" y="0"/>
          <a:chExt cx="0" cy="0"/>
        </a:xfrm>
      </p:grpSpPr>
      <p:sp>
        <p:nvSpPr>
          <p:cNvPr descr="preencoded.png" id="198" name="Google Shape;198;p41"/>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199" name="Google Shape;199;p41"/>
          <p:cNvPicPr preferRelativeResize="0"/>
          <p:nvPr/>
        </p:nvPicPr>
        <p:blipFill rotWithShape="1">
          <a:blip r:embed="rId2">
            <a:alphaModFix/>
          </a:blip>
          <a:srcRect b="0" l="0" r="0" t="0"/>
          <a:stretch/>
        </p:blipFill>
        <p:spPr>
          <a:xfrm>
            <a:off x="1703311" y="-2784"/>
            <a:ext cx="1734411" cy="5167313"/>
          </a:xfrm>
          <a:prstGeom prst="rect">
            <a:avLst/>
          </a:prstGeom>
          <a:noFill/>
          <a:ln>
            <a:noFill/>
          </a:ln>
        </p:spPr>
      </p:pic>
      <p:sp>
        <p:nvSpPr>
          <p:cNvPr id="200" name="Google Shape;200;p41"/>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201" name="Google Shape;201;p41"/>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202" name="Google Shape;202;p41"/>
          <p:cNvPicPr preferRelativeResize="0"/>
          <p:nvPr/>
        </p:nvPicPr>
        <p:blipFill rotWithShape="1">
          <a:blip r:embed="rId3">
            <a:alphaModFix/>
          </a:blip>
          <a:srcRect b="0" l="0" r="0" t="0"/>
          <a:stretch/>
        </p:blipFill>
        <p:spPr>
          <a:xfrm>
            <a:off x="1718458" y="3440506"/>
            <a:ext cx="1719263" cy="1724025"/>
          </a:xfrm>
          <a:prstGeom prst="rect">
            <a:avLst/>
          </a:prstGeom>
          <a:noFill/>
          <a:ln>
            <a:noFill/>
          </a:ln>
        </p:spPr>
      </p:pic>
      <p:sp>
        <p:nvSpPr>
          <p:cNvPr id="203" name="Google Shape;203;p4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04" name="Google Shape;204;p41"/>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41"/>
          <p:cNvSpPr txBox="1"/>
          <p:nvPr>
            <p:ph idx="1" type="body"/>
          </p:nvPr>
        </p:nvSpPr>
        <p:spPr>
          <a:xfrm>
            <a:off x="3685032" y="2255520"/>
            <a:ext cx="3741928" cy="4306380"/>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6" name="Google Shape;206;p41"/>
          <p:cNvSpPr txBox="1"/>
          <p:nvPr>
            <p:ph idx="2" type="body"/>
          </p:nvPr>
        </p:nvSpPr>
        <p:spPr>
          <a:xfrm>
            <a:off x="7754112" y="2255520"/>
            <a:ext cx="3741928" cy="4306380"/>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7" name="Shape 207"/>
        <p:cNvGrpSpPr/>
        <p:nvPr/>
      </p:nvGrpSpPr>
      <p:grpSpPr>
        <a:xfrm>
          <a:off x="0" y="0"/>
          <a:ext cx="0" cy="0"/>
          <a:chOff x="0" y="0"/>
          <a:chExt cx="0" cy="0"/>
        </a:xfrm>
      </p:grpSpPr>
      <p:sp>
        <p:nvSpPr>
          <p:cNvPr id="208" name="Google Shape;208;p42"/>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09" name="Google Shape;209;p42"/>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0" name="Google Shape;210;p42"/>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203111"/>
              </a:lnSpc>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42"/>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4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3" name="Shape 213"/>
        <p:cNvGrpSpPr/>
        <p:nvPr/>
      </p:nvGrpSpPr>
      <p:grpSpPr>
        <a:xfrm>
          <a:off x="0" y="0"/>
          <a:ext cx="0" cy="0"/>
          <a:chOff x="0" y="0"/>
          <a:chExt cx="0" cy="0"/>
        </a:xfrm>
      </p:grpSpPr>
      <p:sp>
        <p:nvSpPr>
          <p:cNvPr id="214" name="Google Shape;214;p43"/>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15" name="Google Shape;215;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33"/>
              </a:lnSpc>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6" name="Google Shape;216;p43"/>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270"/>
              </a:spcBef>
              <a:spcAft>
                <a:spcPts val="0"/>
              </a:spcAft>
              <a:buClr>
                <a:schemeClr val="accent6"/>
              </a:buClr>
              <a:buSzPts val="2400"/>
              <a:buChar char="•"/>
              <a:defRPr sz="2400"/>
            </a:lvl1pPr>
            <a:lvl2pPr indent="-361950" lvl="1" marL="914400" algn="l">
              <a:lnSpc>
                <a:spcPct val="100000"/>
              </a:lnSpc>
              <a:spcBef>
                <a:spcPts val="270"/>
              </a:spcBef>
              <a:spcAft>
                <a:spcPts val="0"/>
              </a:spcAft>
              <a:buClr>
                <a:schemeClr val="accent6"/>
              </a:buClr>
              <a:buSzPts val="2100"/>
              <a:buChar char="•"/>
              <a:defRPr sz="2100"/>
            </a:lvl2pPr>
            <a:lvl3pPr indent="-342900" lvl="2" marL="1371600" algn="l">
              <a:lnSpc>
                <a:spcPct val="100000"/>
              </a:lnSpc>
              <a:spcBef>
                <a:spcPts val="270"/>
              </a:spcBef>
              <a:spcAft>
                <a:spcPts val="0"/>
              </a:spcAft>
              <a:buClr>
                <a:schemeClr val="accent6"/>
              </a:buClr>
              <a:buSzPts val="1800"/>
              <a:buChar char="•"/>
              <a:defRPr sz="1800"/>
            </a:lvl3pPr>
            <a:lvl4pPr indent="-323850" lvl="3" marL="1828800" algn="l">
              <a:lnSpc>
                <a:spcPct val="100000"/>
              </a:lnSpc>
              <a:spcBef>
                <a:spcPts val="270"/>
              </a:spcBef>
              <a:spcAft>
                <a:spcPts val="0"/>
              </a:spcAft>
              <a:buClr>
                <a:schemeClr val="accent6"/>
              </a:buClr>
              <a:buSzPts val="1500"/>
              <a:buChar char="•"/>
              <a:defRPr sz="1500"/>
            </a:lvl4pPr>
            <a:lvl5pPr indent="-323850" lvl="4" marL="2286000" algn="l">
              <a:lnSpc>
                <a:spcPct val="100000"/>
              </a:lnSpc>
              <a:spcBef>
                <a:spcPts val="270"/>
              </a:spcBef>
              <a:spcAft>
                <a:spcPts val="0"/>
              </a:spcAft>
              <a:buClr>
                <a:schemeClr val="accent6"/>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17" name="Google Shape;217;p4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70"/>
              </a:spcBef>
              <a:spcAft>
                <a:spcPts val="0"/>
              </a:spcAft>
              <a:buClr>
                <a:schemeClr val="accent6"/>
              </a:buClr>
              <a:buSzPts val="1200"/>
              <a:buNone/>
              <a:defRPr sz="1200"/>
            </a:lvl1pPr>
            <a:lvl2pPr indent="-228600" lvl="1" marL="914400" algn="l">
              <a:lnSpc>
                <a:spcPct val="100000"/>
              </a:lnSpc>
              <a:spcBef>
                <a:spcPts val="270"/>
              </a:spcBef>
              <a:spcAft>
                <a:spcPts val="0"/>
              </a:spcAft>
              <a:buClr>
                <a:schemeClr val="accent6"/>
              </a:buClr>
              <a:buSzPts val="1050"/>
              <a:buNone/>
              <a:defRPr sz="1050"/>
            </a:lvl2pPr>
            <a:lvl3pPr indent="-228600" lvl="2" marL="1371600" algn="l">
              <a:lnSpc>
                <a:spcPct val="100000"/>
              </a:lnSpc>
              <a:spcBef>
                <a:spcPts val="270"/>
              </a:spcBef>
              <a:spcAft>
                <a:spcPts val="0"/>
              </a:spcAft>
              <a:buClr>
                <a:schemeClr val="accent6"/>
              </a:buClr>
              <a:buSzPts val="900"/>
              <a:buNone/>
              <a:defRPr sz="900"/>
            </a:lvl3pPr>
            <a:lvl4pPr indent="-228600" lvl="3" marL="1828800" algn="l">
              <a:lnSpc>
                <a:spcPct val="100000"/>
              </a:lnSpc>
              <a:spcBef>
                <a:spcPts val="270"/>
              </a:spcBef>
              <a:spcAft>
                <a:spcPts val="0"/>
              </a:spcAft>
              <a:buClr>
                <a:schemeClr val="accent6"/>
              </a:buClr>
              <a:buSzPts val="750"/>
              <a:buNone/>
              <a:defRPr sz="750"/>
            </a:lvl4pPr>
            <a:lvl5pPr indent="-228600" lvl="4" marL="2286000" algn="l">
              <a:lnSpc>
                <a:spcPct val="100000"/>
              </a:lnSpc>
              <a:spcBef>
                <a:spcPts val="270"/>
              </a:spcBef>
              <a:spcAft>
                <a:spcPts val="0"/>
              </a:spcAft>
              <a:buClr>
                <a:schemeClr val="accent6"/>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18" name="Google Shape;218;p4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p:cSld name="Title and Chart">
    <p:spTree>
      <p:nvGrpSpPr>
        <p:cNvPr id="23" name="Shape 23"/>
        <p:cNvGrpSpPr/>
        <p:nvPr/>
      </p:nvGrpSpPr>
      <p:grpSpPr>
        <a:xfrm>
          <a:off x="0" y="0"/>
          <a:ext cx="0" cy="0"/>
          <a:chOff x="0" y="0"/>
          <a:chExt cx="0" cy="0"/>
        </a:xfrm>
      </p:grpSpPr>
      <p:sp>
        <p:nvSpPr>
          <p:cNvPr id="24" name="Google Shape;24;p23"/>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25" name="Google Shape;25;p23"/>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3"/>
          <p:cNvSpPr txBox="1"/>
          <p:nvPr>
            <p:ph idx="1" type="body"/>
          </p:nvPr>
        </p:nvSpPr>
        <p:spPr>
          <a:xfrm>
            <a:off x="539496" y="2103120"/>
            <a:ext cx="11119104" cy="443484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70"/>
              </a:spcBef>
              <a:spcAft>
                <a:spcPts val="0"/>
              </a:spcAft>
              <a:buClr>
                <a:schemeClr val="accent6"/>
              </a:buClr>
              <a:buSzPts val="1350"/>
              <a:buChar char="•"/>
              <a:defRPr sz="1350"/>
            </a:lvl1pPr>
            <a:lvl2pPr indent="-304800" lvl="1" marL="914400" algn="l">
              <a:lnSpc>
                <a:spcPct val="100000"/>
              </a:lnSpc>
              <a:spcBef>
                <a:spcPts val="270"/>
              </a:spcBef>
              <a:spcAft>
                <a:spcPts val="0"/>
              </a:spcAft>
              <a:buClr>
                <a:schemeClr val="accent6"/>
              </a:buClr>
              <a:buSzPts val="1200"/>
              <a:buChar char="•"/>
              <a:defRPr sz="1200"/>
            </a:lvl2pPr>
            <a:lvl3pPr indent="-295275" lvl="2" marL="1371600" algn="l">
              <a:lnSpc>
                <a:spcPct val="100000"/>
              </a:lnSpc>
              <a:spcBef>
                <a:spcPts val="270"/>
              </a:spcBef>
              <a:spcAft>
                <a:spcPts val="0"/>
              </a:spcAft>
              <a:buClr>
                <a:schemeClr val="accent6"/>
              </a:buClr>
              <a:buSzPts val="1050"/>
              <a:buChar char="•"/>
              <a:defRPr sz="105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 name="Google Shape;27;p23"/>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9" name="Shape 219"/>
        <p:cNvGrpSpPr/>
        <p:nvPr/>
      </p:nvGrpSpPr>
      <p:grpSpPr>
        <a:xfrm>
          <a:off x="0" y="0"/>
          <a:ext cx="0" cy="0"/>
          <a:chOff x="0" y="0"/>
          <a:chExt cx="0" cy="0"/>
        </a:xfrm>
      </p:grpSpPr>
      <p:sp>
        <p:nvSpPr>
          <p:cNvPr id="220" name="Google Shape;220;p44"/>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221" name="Google Shape;221;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33"/>
              </a:lnSpc>
              <a:spcBef>
                <a:spcPts val="0"/>
              </a:spcBef>
              <a:spcAft>
                <a:spcPts val="0"/>
              </a:spcAft>
              <a:buClr>
                <a:schemeClr val="accent6"/>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44"/>
          <p:cNvSpPr/>
          <p:nvPr>
            <p:ph idx="2" type="pic"/>
          </p:nvPr>
        </p:nvSpPr>
        <p:spPr>
          <a:xfrm>
            <a:off x="5183188" y="987427"/>
            <a:ext cx="6172200" cy="4873625"/>
          </a:xfrm>
          <a:prstGeom prst="rect">
            <a:avLst/>
          </a:prstGeom>
          <a:noFill/>
          <a:ln>
            <a:noFill/>
          </a:ln>
        </p:spPr>
      </p:sp>
      <p:sp>
        <p:nvSpPr>
          <p:cNvPr id="223" name="Google Shape;223;p4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70"/>
              </a:spcBef>
              <a:spcAft>
                <a:spcPts val="0"/>
              </a:spcAft>
              <a:buClr>
                <a:schemeClr val="accent6"/>
              </a:buClr>
              <a:buSzPts val="1200"/>
              <a:buNone/>
              <a:defRPr sz="1200"/>
            </a:lvl1pPr>
            <a:lvl2pPr indent="-228600" lvl="1" marL="914400" algn="l">
              <a:lnSpc>
                <a:spcPct val="100000"/>
              </a:lnSpc>
              <a:spcBef>
                <a:spcPts val="270"/>
              </a:spcBef>
              <a:spcAft>
                <a:spcPts val="0"/>
              </a:spcAft>
              <a:buClr>
                <a:schemeClr val="accent6"/>
              </a:buClr>
              <a:buSzPts val="1050"/>
              <a:buNone/>
              <a:defRPr sz="1050"/>
            </a:lvl2pPr>
            <a:lvl3pPr indent="-228600" lvl="2" marL="1371600" algn="l">
              <a:lnSpc>
                <a:spcPct val="100000"/>
              </a:lnSpc>
              <a:spcBef>
                <a:spcPts val="270"/>
              </a:spcBef>
              <a:spcAft>
                <a:spcPts val="0"/>
              </a:spcAft>
              <a:buClr>
                <a:schemeClr val="accent6"/>
              </a:buClr>
              <a:buSzPts val="900"/>
              <a:buNone/>
              <a:defRPr sz="900"/>
            </a:lvl3pPr>
            <a:lvl4pPr indent="-228600" lvl="3" marL="1828800" algn="l">
              <a:lnSpc>
                <a:spcPct val="100000"/>
              </a:lnSpc>
              <a:spcBef>
                <a:spcPts val="270"/>
              </a:spcBef>
              <a:spcAft>
                <a:spcPts val="0"/>
              </a:spcAft>
              <a:buClr>
                <a:schemeClr val="accent6"/>
              </a:buClr>
              <a:buSzPts val="750"/>
              <a:buNone/>
              <a:defRPr sz="750"/>
            </a:lvl4pPr>
            <a:lvl5pPr indent="-228600" lvl="4" marL="2286000" algn="l">
              <a:lnSpc>
                <a:spcPct val="100000"/>
              </a:lnSpc>
              <a:spcBef>
                <a:spcPts val="270"/>
              </a:spcBef>
              <a:spcAft>
                <a:spcPts val="0"/>
              </a:spcAft>
              <a:buClr>
                <a:schemeClr val="accent6"/>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24" name="Google Shape;224;p4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225" name="Shape 225"/>
        <p:cNvGrpSpPr/>
        <p:nvPr/>
      </p:nvGrpSpPr>
      <p:grpSpPr>
        <a:xfrm>
          <a:off x="0" y="0"/>
          <a:ext cx="0" cy="0"/>
          <a:chOff x="0" y="0"/>
          <a:chExt cx="0" cy="0"/>
        </a:xfrm>
      </p:grpSpPr>
      <p:sp>
        <p:nvSpPr>
          <p:cNvPr id="226" name="Google Shape;226;p45"/>
          <p:cNvSpPr txBox="1"/>
          <p:nvPr>
            <p:ph idx="1" type="body"/>
          </p:nvPr>
        </p:nvSpPr>
        <p:spPr>
          <a:xfrm>
            <a:off x="914400" y="609600"/>
            <a:ext cx="10363200" cy="5486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70"/>
              </a:spcBef>
              <a:spcAft>
                <a:spcPts val="0"/>
              </a:spcAft>
              <a:buClr>
                <a:schemeClr val="accent6"/>
              </a:buClr>
              <a:buSzPts val="1800"/>
              <a:buChar char="•"/>
              <a:defRPr/>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7" name="Google Shape;227;p4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EB Garamond"/>
                <a:ea typeface="EB Garamond"/>
                <a:cs typeface="EB Garamond"/>
                <a:sym typeface="EB Garamond"/>
              </a:defRPr>
            </a:lvl1pPr>
            <a:lvl2pPr lvl="1"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2pPr>
            <a:lvl3pPr lvl="2"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3pPr>
            <a:lvl4pPr lvl="3"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4pPr>
            <a:lvl5pPr lvl="4"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5pPr>
            <a:lvl6pPr lvl="5"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6pPr>
            <a:lvl7pPr lvl="6"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7pPr>
            <a:lvl8pPr lvl="7"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8pPr>
            <a:lvl9pPr lvl="8"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9pPr>
          </a:lstStyle>
          <a:p/>
        </p:txBody>
      </p:sp>
      <p:sp>
        <p:nvSpPr>
          <p:cNvPr id="228" name="Google Shape;228;p45"/>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4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sz="900">
                <a:solidFill>
                  <a:srgbClr val="888888"/>
                </a:solidFill>
                <a:latin typeface="Arial"/>
                <a:ea typeface="Arial"/>
                <a:cs typeface="Arial"/>
                <a:sym typeface="Arial"/>
              </a:defRPr>
            </a:lvl1pPr>
            <a:lvl2pPr indent="0" lvl="1" marL="0" marR="0" algn="ctr">
              <a:spcBef>
                <a:spcPts val="0"/>
              </a:spcBef>
              <a:buNone/>
              <a:defRPr sz="900">
                <a:solidFill>
                  <a:srgbClr val="888888"/>
                </a:solidFill>
                <a:latin typeface="Arial"/>
                <a:ea typeface="Arial"/>
                <a:cs typeface="Arial"/>
                <a:sym typeface="Arial"/>
              </a:defRPr>
            </a:lvl2pPr>
            <a:lvl3pPr indent="0" lvl="2" marL="0" marR="0" algn="ctr">
              <a:spcBef>
                <a:spcPts val="0"/>
              </a:spcBef>
              <a:buNone/>
              <a:defRPr sz="900">
                <a:solidFill>
                  <a:srgbClr val="888888"/>
                </a:solidFill>
                <a:latin typeface="Arial"/>
                <a:ea typeface="Arial"/>
                <a:cs typeface="Arial"/>
                <a:sym typeface="Arial"/>
              </a:defRPr>
            </a:lvl3pPr>
            <a:lvl4pPr indent="0" lvl="3" marL="0" marR="0" algn="ctr">
              <a:spcBef>
                <a:spcPts val="0"/>
              </a:spcBef>
              <a:buNone/>
              <a:defRPr sz="900">
                <a:solidFill>
                  <a:srgbClr val="888888"/>
                </a:solidFill>
                <a:latin typeface="Arial"/>
                <a:ea typeface="Arial"/>
                <a:cs typeface="Arial"/>
                <a:sym typeface="Arial"/>
              </a:defRPr>
            </a:lvl4pPr>
            <a:lvl5pPr indent="0" lvl="4" marL="0" marR="0" algn="ctr">
              <a:spcBef>
                <a:spcPts val="0"/>
              </a:spcBef>
              <a:buNone/>
              <a:defRPr sz="900">
                <a:solidFill>
                  <a:srgbClr val="888888"/>
                </a:solidFill>
                <a:latin typeface="Arial"/>
                <a:ea typeface="Arial"/>
                <a:cs typeface="Arial"/>
                <a:sym typeface="Arial"/>
              </a:defRPr>
            </a:lvl5pPr>
            <a:lvl6pPr indent="0" lvl="5" marL="0" marR="0" algn="ctr">
              <a:spcBef>
                <a:spcPts val="0"/>
              </a:spcBef>
              <a:buNone/>
              <a:defRPr sz="900">
                <a:solidFill>
                  <a:srgbClr val="888888"/>
                </a:solidFill>
                <a:latin typeface="Arial"/>
                <a:ea typeface="Arial"/>
                <a:cs typeface="Arial"/>
                <a:sym typeface="Arial"/>
              </a:defRPr>
            </a:lvl6pPr>
            <a:lvl7pPr indent="0" lvl="6" marL="0" marR="0" algn="ctr">
              <a:spcBef>
                <a:spcPts val="0"/>
              </a:spcBef>
              <a:buNone/>
              <a:defRPr sz="900">
                <a:solidFill>
                  <a:srgbClr val="888888"/>
                </a:solidFill>
                <a:latin typeface="Arial"/>
                <a:ea typeface="Arial"/>
                <a:cs typeface="Arial"/>
                <a:sym typeface="Arial"/>
              </a:defRPr>
            </a:lvl7pPr>
            <a:lvl8pPr indent="0" lvl="7" marL="0" marR="0" algn="ctr">
              <a:spcBef>
                <a:spcPts val="0"/>
              </a:spcBef>
              <a:buNone/>
              <a:defRPr sz="900">
                <a:solidFill>
                  <a:srgbClr val="888888"/>
                </a:solidFill>
                <a:latin typeface="Arial"/>
                <a:ea typeface="Arial"/>
                <a:cs typeface="Arial"/>
                <a:sym typeface="Arial"/>
              </a:defRPr>
            </a:lvl8pPr>
            <a:lvl9pPr indent="0" lvl="8" marL="0" marR="0" algn="ctr">
              <a:spcBef>
                <a:spcPts val="0"/>
              </a:spcBef>
              <a:buNone/>
              <a:defRPr sz="900">
                <a:solidFill>
                  <a:srgbClr val="888888"/>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ransition spd="slow">
    <p:checke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 type="obj">
  <p:cSld name="OBJECT">
    <p:spTree>
      <p:nvGrpSpPr>
        <p:cNvPr id="234" name="Shape 234"/>
        <p:cNvGrpSpPr/>
        <p:nvPr/>
      </p:nvGrpSpPr>
      <p:grpSpPr>
        <a:xfrm>
          <a:off x="0" y="0"/>
          <a:ext cx="0" cy="0"/>
          <a:chOff x="0" y="0"/>
          <a:chExt cx="0" cy="0"/>
        </a:xfrm>
      </p:grpSpPr>
      <p:sp>
        <p:nvSpPr>
          <p:cNvPr id="235" name="Google Shape;235;p26"/>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6" name="Google Shape;236;p26"/>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7" name="Google Shape;237;p26"/>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38" name="Google Shape;238;p26"/>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39" name="Google Shape;239;p26"/>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chemeClr val="accent3"/>
                </a:solidFill>
                <a:latin typeface="Arial"/>
                <a:ea typeface="Arial"/>
                <a:cs typeface="Arial"/>
                <a:sym typeface="Arial"/>
              </a:defRPr>
            </a:lvl1pPr>
            <a:lvl2pPr indent="0" lvl="1" marL="0" algn="r">
              <a:spcBef>
                <a:spcPts val="0"/>
              </a:spcBef>
              <a:buNone/>
              <a:defRPr b="0" i="0" sz="900" u="none" cap="none" strike="noStrike">
                <a:solidFill>
                  <a:schemeClr val="accent3"/>
                </a:solidFill>
                <a:latin typeface="Arial"/>
                <a:ea typeface="Arial"/>
                <a:cs typeface="Arial"/>
                <a:sym typeface="Arial"/>
              </a:defRPr>
            </a:lvl2pPr>
            <a:lvl3pPr indent="0" lvl="2" marL="0" algn="r">
              <a:spcBef>
                <a:spcPts val="0"/>
              </a:spcBef>
              <a:buNone/>
              <a:defRPr b="0" i="0" sz="900" u="none" cap="none" strike="noStrike">
                <a:solidFill>
                  <a:schemeClr val="accent3"/>
                </a:solidFill>
                <a:latin typeface="Arial"/>
                <a:ea typeface="Arial"/>
                <a:cs typeface="Arial"/>
                <a:sym typeface="Arial"/>
              </a:defRPr>
            </a:lvl3pPr>
            <a:lvl4pPr indent="0" lvl="3" marL="0" algn="r">
              <a:spcBef>
                <a:spcPts val="0"/>
              </a:spcBef>
              <a:buNone/>
              <a:defRPr b="0" i="0" sz="900" u="none" cap="none" strike="noStrike">
                <a:solidFill>
                  <a:schemeClr val="accent3"/>
                </a:solidFill>
                <a:latin typeface="Arial"/>
                <a:ea typeface="Arial"/>
                <a:cs typeface="Arial"/>
                <a:sym typeface="Arial"/>
              </a:defRPr>
            </a:lvl4pPr>
            <a:lvl5pPr indent="0" lvl="4" marL="0" algn="r">
              <a:spcBef>
                <a:spcPts val="0"/>
              </a:spcBef>
              <a:buNone/>
              <a:defRPr b="0" i="0" sz="900" u="none" cap="none" strike="noStrike">
                <a:solidFill>
                  <a:schemeClr val="accent3"/>
                </a:solidFill>
                <a:latin typeface="Arial"/>
                <a:ea typeface="Arial"/>
                <a:cs typeface="Arial"/>
                <a:sym typeface="Arial"/>
              </a:defRPr>
            </a:lvl5pPr>
            <a:lvl6pPr indent="0" lvl="5" marL="0" algn="r">
              <a:spcBef>
                <a:spcPts val="0"/>
              </a:spcBef>
              <a:buNone/>
              <a:defRPr b="0" i="0" sz="900" u="none" cap="none" strike="noStrike">
                <a:solidFill>
                  <a:schemeClr val="accent3"/>
                </a:solidFill>
                <a:latin typeface="Arial"/>
                <a:ea typeface="Arial"/>
                <a:cs typeface="Arial"/>
                <a:sym typeface="Arial"/>
              </a:defRPr>
            </a:lvl6pPr>
            <a:lvl7pPr indent="0" lvl="6" marL="0" algn="r">
              <a:spcBef>
                <a:spcPts val="0"/>
              </a:spcBef>
              <a:buNone/>
              <a:defRPr b="0" i="0" sz="900" u="none" cap="none" strike="noStrike">
                <a:solidFill>
                  <a:schemeClr val="accent3"/>
                </a:solidFill>
                <a:latin typeface="Arial"/>
                <a:ea typeface="Arial"/>
                <a:cs typeface="Arial"/>
                <a:sym typeface="Arial"/>
              </a:defRPr>
            </a:lvl7pPr>
            <a:lvl8pPr indent="0" lvl="7" marL="0" algn="r">
              <a:spcBef>
                <a:spcPts val="0"/>
              </a:spcBef>
              <a:buNone/>
              <a:defRPr b="0" i="0" sz="900" u="none" cap="none" strike="noStrike">
                <a:solidFill>
                  <a:schemeClr val="accent3"/>
                </a:solidFill>
                <a:latin typeface="Arial"/>
                <a:ea typeface="Arial"/>
                <a:cs typeface="Arial"/>
                <a:sym typeface="Arial"/>
              </a:defRPr>
            </a:lvl8pPr>
            <a:lvl9pPr indent="0" lvl="8" marL="0" algn="r">
              <a:spcBef>
                <a:spcPts val="0"/>
              </a:spcBef>
              <a:buNone/>
              <a:defRPr b="0" i="0" sz="900" u="none" cap="none" strike="noStrike">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40" name="Shape 240"/>
        <p:cNvGrpSpPr/>
        <p:nvPr/>
      </p:nvGrpSpPr>
      <p:grpSpPr>
        <a:xfrm>
          <a:off x="0" y="0"/>
          <a:ext cx="0" cy="0"/>
          <a:chOff x="0" y="0"/>
          <a:chExt cx="0" cy="0"/>
        </a:xfrm>
      </p:grpSpPr>
      <p:sp>
        <p:nvSpPr>
          <p:cNvPr id="241" name="Google Shape;241;p30"/>
          <p:cNvSpPr/>
          <p:nvPr/>
        </p:nvSpPr>
        <p:spPr>
          <a:xfrm>
            <a:off x="0" y="2285998"/>
            <a:ext cx="12208823" cy="4572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2" name="Google Shape;242;p30"/>
          <p:cNvSpPr/>
          <p:nvPr/>
        </p:nvSpPr>
        <p:spPr>
          <a:xfrm flipH="1">
            <a:off x="8597719"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3" name="Google Shape;243;p30"/>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4" name="Google Shape;244;p30"/>
          <p:cNvSpPr/>
          <p:nvPr/>
        </p:nvSpPr>
        <p:spPr>
          <a:xfrm rot="-5400000">
            <a:off x="10344102" y="438100"/>
            <a:ext cx="2285999" cy="1409801"/>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5" name="Google Shape;245;p30"/>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30"/>
          <p:cNvSpPr txBox="1"/>
          <p:nvPr>
            <p:ph idx="1" type="body"/>
          </p:nvPr>
        </p:nvSpPr>
        <p:spPr>
          <a:xfrm>
            <a:off x="1167494" y="2653169"/>
            <a:ext cx="9779183" cy="3436483"/>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750"/>
              </a:spcBef>
              <a:spcAft>
                <a:spcPts val="0"/>
              </a:spcAft>
              <a:buClr>
                <a:schemeClr val="lt1"/>
              </a:buClr>
              <a:buSzPts val="1800"/>
              <a:buNone/>
              <a:defRPr sz="1800">
                <a:solidFill>
                  <a:schemeClr val="lt1"/>
                </a:solidFill>
                <a:latin typeface="Arial"/>
                <a:ea typeface="Arial"/>
                <a:cs typeface="Arial"/>
                <a:sym typeface="Aria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47" name="Google Shape;247;p30"/>
          <p:cNvSpPr txBox="1"/>
          <p:nvPr>
            <p:ph idx="12" type="sldNum"/>
          </p:nvPr>
        </p:nvSpPr>
        <p:spPr>
          <a:xfrm>
            <a:off x="10206317" y="6356352"/>
            <a:ext cx="160468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8" name="Shape 248"/>
        <p:cNvGrpSpPr/>
        <p:nvPr/>
      </p:nvGrpSpPr>
      <p:grpSpPr>
        <a:xfrm>
          <a:off x="0" y="0"/>
          <a:ext cx="0" cy="0"/>
          <a:chOff x="0" y="0"/>
          <a:chExt cx="0" cy="0"/>
        </a:xfrm>
      </p:grpSpPr>
      <p:sp>
        <p:nvSpPr>
          <p:cNvPr id="249" name="Google Shape;249;p46"/>
          <p:cNvSpPr txBox="1"/>
          <p:nvPr>
            <p:ph type="ctrTitle"/>
          </p:nvPr>
        </p:nvSpPr>
        <p:spPr>
          <a:xfrm>
            <a:off x="1167494" y="1122363"/>
            <a:ext cx="7096933"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0" name="Google Shape;250;p46"/>
          <p:cNvSpPr txBox="1"/>
          <p:nvPr>
            <p:ph idx="1" type="subTitle"/>
          </p:nvPr>
        </p:nvSpPr>
        <p:spPr>
          <a:xfrm>
            <a:off x="1167493" y="3602039"/>
            <a:ext cx="9500507" cy="806675"/>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400"/>
              <a:buNone/>
              <a:defRPr sz="24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51" name="Google Shape;251;p46"/>
          <p:cNvSpPr/>
          <p:nvPr/>
        </p:nvSpPr>
        <p:spPr>
          <a:xfrm>
            <a:off x="0" y="4572000"/>
            <a:ext cx="12192000" cy="228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2" name="Google Shape;252;p46"/>
          <p:cNvSpPr/>
          <p:nvPr/>
        </p:nvSpPr>
        <p:spPr>
          <a:xfrm>
            <a:off x="583746" y="4960030"/>
            <a:ext cx="1551215" cy="1551214"/>
          </a:xfrm>
          <a:prstGeom prst="ellipse">
            <a:avLst/>
          </a:prstGeom>
          <a:solidFill>
            <a:schemeClr val="dk2"/>
          </a:solidFill>
          <a:ln cap="flat" cmpd="sng" w="12700">
            <a:solidFill>
              <a:srgbClr val="B197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3" name="Google Shape;253;p46"/>
          <p:cNvSpPr/>
          <p:nvPr/>
        </p:nvSpPr>
        <p:spPr>
          <a:xfrm>
            <a:off x="2" y="4571999"/>
            <a:ext cx="1118508" cy="1118508"/>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4" name="Google Shape;254;p46"/>
          <p:cNvSpPr/>
          <p:nvPr/>
        </p:nvSpPr>
        <p:spPr>
          <a:xfrm>
            <a:off x="2" y="5739492"/>
            <a:ext cx="1118508" cy="1118508"/>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55" name="Google Shape;255;p46"/>
          <p:cNvGrpSpPr/>
          <p:nvPr/>
        </p:nvGrpSpPr>
        <p:grpSpPr>
          <a:xfrm>
            <a:off x="8264428" y="-3419"/>
            <a:ext cx="3927573" cy="3165022"/>
            <a:chOff x="9857014" y="13834"/>
            <a:chExt cx="2334986" cy="1881641"/>
          </a:xfrm>
        </p:grpSpPr>
        <p:sp>
          <p:nvSpPr>
            <p:cNvPr id="256" name="Google Shape;256;p46"/>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7" name="Google Shape;257;p46"/>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58" name="Google Shape;258;p46"/>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59" name="Google Shape;259;p46"/>
          <p:cNvSpPr/>
          <p:nvPr/>
        </p:nvSpPr>
        <p:spPr>
          <a:xfrm>
            <a:off x="11024508" y="4580708"/>
            <a:ext cx="1167493" cy="2277292"/>
          </a:xfrm>
          <a:custGeom>
            <a:rect b="b" l="l" r="r" t="t"/>
            <a:pathLst>
              <a:path extrusionOk="0" h="2272167" w="1167493">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0" name="Google Shape;260;p46"/>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61" name="Shape 261"/>
        <p:cNvGrpSpPr/>
        <p:nvPr/>
      </p:nvGrpSpPr>
      <p:grpSpPr>
        <a:xfrm>
          <a:off x="0" y="0"/>
          <a:ext cx="0" cy="0"/>
          <a:chOff x="0" y="0"/>
          <a:chExt cx="0" cy="0"/>
        </a:xfrm>
      </p:grpSpPr>
      <p:sp>
        <p:nvSpPr>
          <p:cNvPr id="262" name="Google Shape;262;p47"/>
          <p:cNvSpPr txBox="1"/>
          <p:nvPr>
            <p:ph idx="1" type="body"/>
          </p:nvPr>
        </p:nvSpPr>
        <p:spPr>
          <a:xfrm>
            <a:off x="1167494" y="2017469"/>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3" name="Google Shape;263;p47"/>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4" name="Google Shape;264;p47"/>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5" name="Google Shape;265;p47"/>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266" name="Google Shape;266;p47"/>
          <p:cNvGrpSpPr/>
          <p:nvPr/>
        </p:nvGrpSpPr>
        <p:grpSpPr>
          <a:xfrm>
            <a:off x="8082093" y="5590905"/>
            <a:ext cx="1572380" cy="1267097"/>
            <a:chOff x="7413403" y="4976359"/>
            <a:chExt cx="2334986" cy="1881641"/>
          </a:xfrm>
        </p:grpSpPr>
        <p:sp>
          <p:nvSpPr>
            <p:cNvPr id="267" name="Google Shape;267;p47"/>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68" name="Google Shape;268;p47"/>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69" name="Google Shape;269;p47"/>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accent3"/>
              </a:buClr>
              <a:buSzPts val="3300"/>
              <a:buFont typeface="Arial"/>
              <a:buNone/>
              <a:defRPr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270" name="Shape 270"/>
        <p:cNvGrpSpPr/>
        <p:nvPr/>
      </p:nvGrpSpPr>
      <p:grpSpPr>
        <a:xfrm>
          <a:off x="0" y="0"/>
          <a:ext cx="0" cy="0"/>
          <a:chOff x="0" y="0"/>
          <a:chExt cx="0" cy="0"/>
        </a:xfrm>
      </p:grpSpPr>
      <p:sp>
        <p:nvSpPr>
          <p:cNvPr id="271" name="Google Shape;271;p48"/>
          <p:cNvSpPr/>
          <p:nvPr/>
        </p:nvSpPr>
        <p:spPr>
          <a:xfrm>
            <a:off x="0" y="0"/>
            <a:ext cx="8025491" cy="6858000"/>
          </a:xfrm>
          <a:custGeom>
            <a:rect b="b" l="l" r="r" t="t"/>
            <a:pathLst>
              <a:path extrusionOk="0" h="6858000" w="802549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2" name="Google Shape;272;p48"/>
          <p:cNvSpPr txBox="1"/>
          <p:nvPr>
            <p:ph type="ctrTitle"/>
          </p:nvPr>
        </p:nvSpPr>
        <p:spPr>
          <a:xfrm>
            <a:off x="1167495" y="1059400"/>
            <a:ext cx="6245912"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500"/>
              <a:buFont typeface="Arial"/>
              <a:buNone/>
              <a:defRPr b="1"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3" name="Google Shape;273;p48"/>
          <p:cNvSpPr txBox="1"/>
          <p:nvPr>
            <p:ph idx="1" type="subTitle"/>
          </p:nvPr>
        </p:nvSpPr>
        <p:spPr>
          <a:xfrm>
            <a:off x="1167495" y="3539077"/>
            <a:ext cx="6245912" cy="1406101"/>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lt1"/>
              </a:buClr>
              <a:buSzPts val="2400"/>
              <a:buNone/>
              <a:defRPr sz="240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grpSp>
        <p:nvGrpSpPr>
          <p:cNvPr id="274" name="Google Shape;274;p48"/>
          <p:cNvGrpSpPr/>
          <p:nvPr/>
        </p:nvGrpSpPr>
        <p:grpSpPr>
          <a:xfrm rot="-5400000">
            <a:off x="8286530" y="2207195"/>
            <a:ext cx="3032351" cy="2443611"/>
            <a:chOff x="9857014" y="13834"/>
            <a:chExt cx="2334986" cy="1881641"/>
          </a:xfrm>
        </p:grpSpPr>
        <p:sp>
          <p:nvSpPr>
            <p:cNvPr id="275" name="Google Shape;275;p48"/>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6" name="Google Shape;276;p48"/>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77" name="Google Shape;277;p48"/>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78" name="Google Shape;278;p48"/>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2">
  <p:cSld name="Chart 2">
    <p:spTree>
      <p:nvGrpSpPr>
        <p:cNvPr id="279" name="Shape 279"/>
        <p:cNvGrpSpPr/>
        <p:nvPr/>
      </p:nvGrpSpPr>
      <p:grpSpPr>
        <a:xfrm>
          <a:off x="0" y="0"/>
          <a:ext cx="0" cy="0"/>
          <a:chOff x="0" y="0"/>
          <a:chExt cx="0" cy="0"/>
        </a:xfrm>
      </p:grpSpPr>
      <p:grpSp>
        <p:nvGrpSpPr>
          <p:cNvPr id="280" name="Google Shape;280;p49"/>
          <p:cNvGrpSpPr/>
          <p:nvPr/>
        </p:nvGrpSpPr>
        <p:grpSpPr>
          <a:xfrm rot="-5400000">
            <a:off x="10772262" y="152643"/>
            <a:ext cx="1572380" cy="1267097"/>
            <a:chOff x="7413403" y="4976359"/>
            <a:chExt cx="2334986" cy="1881641"/>
          </a:xfrm>
        </p:grpSpPr>
        <p:sp>
          <p:nvSpPr>
            <p:cNvPr id="281" name="Google Shape;281;p49"/>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82" name="Google Shape;282;p49"/>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83" name="Google Shape;283;p49"/>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4" name="Google Shape;284;p49"/>
          <p:cNvSpPr txBox="1"/>
          <p:nvPr>
            <p:ph idx="1" type="body"/>
          </p:nvPr>
        </p:nvSpPr>
        <p:spPr>
          <a:xfrm>
            <a:off x="1167494" y="2087565"/>
            <a:ext cx="9779183" cy="3366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2100"/>
              <a:buNone/>
              <a:defRPr>
                <a:latin typeface="Arial"/>
                <a:ea typeface="Arial"/>
                <a:cs typeface="Arial"/>
                <a:sym typeface="Arial"/>
              </a:defRPr>
            </a:lvl1pPr>
            <a:lvl2pPr indent="-228600" lvl="1" marL="914400" algn="l">
              <a:lnSpc>
                <a:spcPct val="90000"/>
              </a:lnSpc>
              <a:spcBef>
                <a:spcPts val="375"/>
              </a:spcBef>
              <a:spcAft>
                <a:spcPts val="0"/>
              </a:spcAft>
              <a:buClr>
                <a:schemeClr val="dk1"/>
              </a:buClr>
              <a:buSzPts val="1800"/>
              <a:buNone/>
              <a:defRPr>
                <a:latin typeface="Arial"/>
                <a:ea typeface="Arial"/>
                <a:cs typeface="Arial"/>
                <a:sym typeface="Arial"/>
              </a:defRPr>
            </a:lvl2pPr>
            <a:lvl3pPr indent="-228600" lvl="2" marL="1371600" algn="l">
              <a:lnSpc>
                <a:spcPct val="90000"/>
              </a:lnSpc>
              <a:spcBef>
                <a:spcPts val="375"/>
              </a:spcBef>
              <a:spcAft>
                <a:spcPts val="0"/>
              </a:spcAft>
              <a:buClr>
                <a:schemeClr val="dk1"/>
              </a:buClr>
              <a:buSzPts val="1500"/>
              <a:buNone/>
              <a:defRPr>
                <a:latin typeface="Arial"/>
                <a:ea typeface="Arial"/>
                <a:cs typeface="Arial"/>
                <a:sym typeface="Arial"/>
              </a:defRPr>
            </a:lvl3pPr>
            <a:lvl4pPr indent="-228600" lvl="3" marL="1828800" algn="l">
              <a:lnSpc>
                <a:spcPct val="90000"/>
              </a:lnSpc>
              <a:spcBef>
                <a:spcPts val="375"/>
              </a:spcBef>
              <a:spcAft>
                <a:spcPts val="0"/>
              </a:spcAft>
              <a:buClr>
                <a:schemeClr val="dk1"/>
              </a:buClr>
              <a:buSzPts val="1350"/>
              <a:buNone/>
              <a:defRPr>
                <a:latin typeface="Arial"/>
                <a:ea typeface="Arial"/>
                <a:cs typeface="Arial"/>
                <a:sym typeface="Arial"/>
              </a:defRPr>
            </a:lvl4pPr>
            <a:lvl5pPr indent="-228600" lvl="4" marL="2286000" algn="l">
              <a:lnSpc>
                <a:spcPct val="90000"/>
              </a:lnSpc>
              <a:spcBef>
                <a:spcPts val="375"/>
              </a:spcBef>
              <a:spcAft>
                <a:spcPts val="0"/>
              </a:spcAft>
              <a:buClr>
                <a:schemeClr val="dk1"/>
              </a:buClr>
              <a:buSzPts val="1350"/>
              <a:buNone/>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5" name="Google Shape;285;p49"/>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286" name="Shape 286"/>
        <p:cNvGrpSpPr/>
        <p:nvPr/>
      </p:nvGrpSpPr>
      <p:grpSpPr>
        <a:xfrm>
          <a:off x="0" y="0"/>
          <a:ext cx="0" cy="0"/>
          <a:chOff x="0" y="0"/>
          <a:chExt cx="0" cy="0"/>
        </a:xfrm>
      </p:grpSpPr>
      <p:sp>
        <p:nvSpPr>
          <p:cNvPr id="287" name="Google Shape;287;p50"/>
          <p:cNvSpPr txBox="1"/>
          <p:nvPr>
            <p:ph type="title"/>
          </p:nvPr>
        </p:nvSpPr>
        <p:spPr>
          <a:xfrm>
            <a:off x="1798722" y="1684338"/>
            <a:ext cx="8594559" cy="281046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3450"/>
              <a:buFont typeface="Arial"/>
              <a:buNone/>
              <a:defRPr sz="34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50"/>
          <p:cNvSpPr txBox="1"/>
          <p:nvPr>
            <p:ph idx="1" type="body"/>
          </p:nvPr>
        </p:nvSpPr>
        <p:spPr>
          <a:xfrm>
            <a:off x="381001" y="519407"/>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89" name="Google Shape;289;p50"/>
          <p:cNvSpPr txBox="1"/>
          <p:nvPr>
            <p:ph idx="2" type="body"/>
          </p:nvPr>
        </p:nvSpPr>
        <p:spPr>
          <a:xfrm>
            <a:off x="6881814" y="4494213"/>
            <a:ext cx="3511551" cy="67945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r">
              <a:lnSpc>
                <a:spcPct val="90000"/>
              </a:lnSpc>
              <a:spcBef>
                <a:spcPts val="375"/>
              </a:spcBef>
              <a:spcAft>
                <a:spcPts val="0"/>
              </a:spcAft>
              <a:buClr>
                <a:schemeClr val="lt1"/>
              </a:buClr>
              <a:buSzPts val="1350"/>
              <a:buNone/>
              <a:defRPr sz="1350">
                <a:solidFill>
                  <a:schemeClr val="lt1"/>
                </a:solidFill>
                <a:latin typeface="Arial"/>
                <a:ea typeface="Arial"/>
                <a:cs typeface="Arial"/>
                <a:sym typeface="Arial"/>
              </a:defRPr>
            </a:lvl2pPr>
            <a:lvl3pPr indent="-228600" lvl="2" marL="1371600" algn="r">
              <a:lnSpc>
                <a:spcPct val="90000"/>
              </a:lnSpc>
              <a:spcBef>
                <a:spcPts val="375"/>
              </a:spcBef>
              <a:spcAft>
                <a:spcPts val="0"/>
              </a:spcAft>
              <a:buClr>
                <a:schemeClr val="lt1"/>
              </a:buClr>
              <a:buSzPts val="1200"/>
              <a:buNone/>
              <a:defRPr sz="1200">
                <a:solidFill>
                  <a:schemeClr val="lt1"/>
                </a:solidFill>
                <a:latin typeface="Arial"/>
                <a:ea typeface="Arial"/>
                <a:cs typeface="Arial"/>
                <a:sym typeface="Arial"/>
              </a:defRPr>
            </a:lvl3pPr>
            <a:lvl4pPr indent="-228600" lvl="3" marL="18288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4pPr>
            <a:lvl5pPr indent="-228600" lvl="4" marL="2286000" algn="r">
              <a:lnSpc>
                <a:spcPct val="90000"/>
              </a:lnSpc>
              <a:spcBef>
                <a:spcPts val="375"/>
              </a:spcBef>
              <a:spcAft>
                <a:spcPts val="0"/>
              </a:spcAft>
              <a:buClr>
                <a:schemeClr val="lt1"/>
              </a:buClr>
              <a:buSzPts val="1050"/>
              <a:buNone/>
              <a:defRPr sz="1050">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0" name="Google Shape;290;p50"/>
          <p:cNvSpPr txBox="1"/>
          <p:nvPr>
            <p:ph idx="3" type="body"/>
          </p:nvPr>
        </p:nvSpPr>
        <p:spPr>
          <a:xfrm>
            <a:off x="10609105" y="3399694"/>
            <a:ext cx="1364297" cy="109452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DBB10E"/>
              </a:buClr>
              <a:buSzPts val="17925"/>
              <a:buNone/>
              <a:defRPr b="1" sz="17925">
                <a:solidFill>
                  <a:srgbClr val="DBB10E"/>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b="1">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b="1">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b="1">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1" name="Google Shape;291;p50"/>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292" name="Shape 292"/>
        <p:cNvGrpSpPr/>
        <p:nvPr/>
      </p:nvGrpSpPr>
      <p:grpSpPr>
        <a:xfrm>
          <a:off x="0" y="0"/>
          <a:ext cx="0" cy="0"/>
          <a:chOff x="0" y="0"/>
          <a:chExt cx="0" cy="0"/>
        </a:xfrm>
      </p:grpSpPr>
      <p:sp>
        <p:nvSpPr>
          <p:cNvPr id="293" name="Google Shape;293;p51"/>
          <p:cNvSpPr/>
          <p:nvPr/>
        </p:nvSpPr>
        <p:spPr>
          <a:xfrm>
            <a:off x="1" y="-1664"/>
            <a:ext cx="9857012" cy="68596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94" name="Google Shape;294;p51"/>
          <p:cNvSpPr txBox="1"/>
          <p:nvPr>
            <p:ph type="title"/>
          </p:nvPr>
        </p:nvSpPr>
        <p:spPr>
          <a:xfrm>
            <a:off x="750429" y="381000"/>
            <a:ext cx="8401624"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5" name="Google Shape;295;p51"/>
          <p:cNvSpPr/>
          <p:nvPr>
            <p:ph idx="2" type="pic"/>
          </p:nvPr>
        </p:nvSpPr>
        <p:spPr>
          <a:xfrm>
            <a:off x="750430" y="2227758"/>
            <a:ext cx="1200375" cy="1201242"/>
          </a:xfrm>
          <a:prstGeom prst="rect">
            <a:avLst/>
          </a:prstGeom>
          <a:noFill/>
          <a:ln>
            <a:noFill/>
          </a:ln>
        </p:spPr>
      </p:sp>
      <p:sp>
        <p:nvSpPr>
          <p:cNvPr id="296" name="Google Shape;296;p51"/>
          <p:cNvSpPr txBox="1"/>
          <p:nvPr>
            <p:ph idx="1" type="body"/>
          </p:nvPr>
        </p:nvSpPr>
        <p:spPr>
          <a:xfrm>
            <a:off x="2123352" y="2426400"/>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7" name="Google Shape;297;p51"/>
          <p:cNvSpPr txBox="1"/>
          <p:nvPr>
            <p:ph idx="3" type="body"/>
          </p:nvPr>
        </p:nvSpPr>
        <p:spPr>
          <a:xfrm>
            <a:off x="2123351" y="2811646"/>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8" name="Google Shape;298;p51"/>
          <p:cNvSpPr/>
          <p:nvPr>
            <p:ph idx="4" type="pic"/>
          </p:nvPr>
        </p:nvSpPr>
        <p:spPr>
          <a:xfrm>
            <a:off x="5495814" y="2227758"/>
            <a:ext cx="1200375" cy="1201242"/>
          </a:xfrm>
          <a:prstGeom prst="rect">
            <a:avLst/>
          </a:prstGeom>
          <a:noFill/>
          <a:ln>
            <a:noFill/>
          </a:ln>
        </p:spPr>
      </p:sp>
      <p:sp>
        <p:nvSpPr>
          <p:cNvPr id="299" name="Google Shape;299;p51"/>
          <p:cNvSpPr txBox="1"/>
          <p:nvPr>
            <p:ph idx="5" type="body"/>
          </p:nvPr>
        </p:nvSpPr>
        <p:spPr>
          <a:xfrm>
            <a:off x="6870818" y="242256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0" name="Google Shape;300;p51"/>
          <p:cNvSpPr txBox="1"/>
          <p:nvPr>
            <p:ph idx="6" type="body"/>
          </p:nvPr>
        </p:nvSpPr>
        <p:spPr>
          <a:xfrm>
            <a:off x="6870816" y="280781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1" name="Google Shape;301;p51"/>
          <p:cNvSpPr/>
          <p:nvPr>
            <p:ph idx="7" type="pic"/>
          </p:nvPr>
        </p:nvSpPr>
        <p:spPr>
          <a:xfrm>
            <a:off x="750430" y="4254273"/>
            <a:ext cx="1200375" cy="1201242"/>
          </a:xfrm>
          <a:prstGeom prst="rect">
            <a:avLst/>
          </a:prstGeom>
          <a:noFill/>
          <a:ln>
            <a:noFill/>
          </a:ln>
        </p:spPr>
      </p:sp>
      <p:sp>
        <p:nvSpPr>
          <p:cNvPr id="302" name="Google Shape;302;p51"/>
          <p:cNvSpPr txBox="1"/>
          <p:nvPr>
            <p:ph idx="8" type="body"/>
          </p:nvPr>
        </p:nvSpPr>
        <p:spPr>
          <a:xfrm>
            <a:off x="2123352"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3" name="Google Shape;303;p51"/>
          <p:cNvSpPr txBox="1"/>
          <p:nvPr>
            <p:ph idx="9" type="body"/>
          </p:nvPr>
        </p:nvSpPr>
        <p:spPr>
          <a:xfrm>
            <a:off x="2123351"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4" name="Google Shape;304;p51"/>
          <p:cNvSpPr/>
          <p:nvPr>
            <p:ph idx="13" type="pic"/>
          </p:nvPr>
        </p:nvSpPr>
        <p:spPr>
          <a:xfrm>
            <a:off x="5495814" y="4254273"/>
            <a:ext cx="1200375" cy="1201242"/>
          </a:xfrm>
          <a:prstGeom prst="rect">
            <a:avLst/>
          </a:prstGeom>
          <a:noFill/>
          <a:ln>
            <a:noFill/>
          </a:ln>
        </p:spPr>
      </p:sp>
      <p:sp>
        <p:nvSpPr>
          <p:cNvPr id="305" name="Google Shape;305;p51"/>
          <p:cNvSpPr txBox="1"/>
          <p:nvPr>
            <p:ph idx="14" type="body"/>
          </p:nvPr>
        </p:nvSpPr>
        <p:spPr>
          <a:xfrm>
            <a:off x="6870818" y="4498793"/>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6" name="Google Shape;306;p51"/>
          <p:cNvSpPr txBox="1"/>
          <p:nvPr>
            <p:ph idx="15" type="body"/>
          </p:nvPr>
        </p:nvSpPr>
        <p:spPr>
          <a:xfrm>
            <a:off x="6870816" y="4884039"/>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7" name="Google Shape;307;p51"/>
          <p:cNvSpPr txBox="1"/>
          <p:nvPr>
            <p:ph idx="12" type="sldNum"/>
          </p:nvPr>
        </p:nvSpPr>
        <p:spPr>
          <a:xfrm>
            <a:off x="8332335" y="6356352"/>
            <a:ext cx="116749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08" name="Google Shape;308;p51"/>
          <p:cNvSpPr/>
          <p:nvPr/>
        </p:nvSpPr>
        <p:spPr>
          <a:xfrm flipH="1" rot="5400000">
            <a:off x="9499941" y="355410"/>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09" name="Google Shape;309;p51"/>
          <p:cNvSpPr/>
          <p:nvPr/>
        </p:nvSpPr>
        <p:spPr>
          <a:xfrm flipH="1">
            <a:off x="10866437" y="1879979"/>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0" name="Google Shape;310;p51"/>
          <p:cNvSpPr/>
          <p:nvPr/>
        </p:nvSpPr>
        <p:spPr>
          <a:xfrm>
            <a:off x="11024507" y="-1664"/>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1" name="Google Shape;311;p51"/>
          <p:cNvSpPr/>
          <p:nvPr/>
        </p:nvSpPr>
        <p:spPr>
          <a:xfrm>
            <a:off x="10334091" y="2737752"/>
            <a:ext cx="1380831" cy="138083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2" name="Google Shape;312;p51"/>
          <p:cNvSpPr/>
          <p:nvPr/>
        </p:nvSpPr>
        <p:spPr>
          <a:xfrm flipH="1" rot="-5400000">
            <a:off x="10667433"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3" name="Google Shape;313;p51"/>
          <p:cNvSpPr/>
          <p:nvPr/>
        </p:nvSpPr>
        <p:spPr>
          <a:xfrm flipH="1" rot="10800000">
            <a:off x="9857013" y="3651507"/>
            <a:ext cx="1325563" cy="1325563"/>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14" name="Google Shape;314;p51"/>
          <p:cNvSpPr/>
          <p:nvPr/>
        </p:nvSpPr>
        <p:spPr>
          <a:xfrm rot="10800000">
            <a:off x="9857014" y="4976361"/>
            <a:ext cx="1167495" cy="1881641"/>
          </a:xfrm>
          <a:custGeom>
            <a:rect b="b" l="l" r="r" t="t"/>
            <a:pathLst>
              <a:path extrusionOk="0" h="1881641" w="1167494">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type="obj">
  <p:cSld name="OBJECT">
    <p:spTree>
      <p:nvGrpSpPr>
        <p:cNvPr id="29" name="Shape 29"/>
        <p:cNvGrpSpPr/>
        <p:nvPr/>
      </p:nvGrpSpPr>
      <p:grpSpPr>
        <a:xfrm>
          <a:off x="0" y="0"/>
          <a:ext cx="0" cy="0"/>
          <a:chOff x="0" y="0"/>
          <a:chExt cx="0" cy="0"/>
        </a:xfrm>
      </p:grpSpPr>
      <p:sp>
        <p:nvSpPr>
          <p:cNvPr id="30" name="Google Shape;30;p24"/>
          <p:cNvSpPr/>
          <p:nvPr/>
        </p:nvSpPr>
        <p:spPr>
          <a:xfrm>
            <a:off x="0" y="3427338"/>
            <a:ext cx="3430200" cy="3430665"/>
          </a:xfrm>
          <a:custGeom>
            <a:rect b="b" l="l" r="r" t="t"/>
            <a:pathLst>
              <a:path extrusionOk="0" h="3430665" w="3430200">
                <a:moveTo>
                  <a:pt x="0" y="0"/>
                </a:moveTo>
                <a:lnTo>
                  <a:pt x="3430200" y="0"/>
                </a:lnTo>
                <a:lnTo>
                  <a:pt x="3430200" y="3430665"/>
                </a:lnTo>
                <a:lnTo>
                  <a:pt x="0" y="343066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31" name="Google Shape;31;p24"/>
          <p:cNvSpPr/>
          <p:nvPr/>
        </p:nvSpPr>
        <p:spPr>
          <a:xfrm>
            <a:off x="0" y="3427338"/>
            <a:ext cx="3430200" cy="3430665"/>
          </a:xfrm>
          <a:custGeom>
            <a:rect b="b" l="l" r="r" t="t"/>
            <a:pathLst>
              <a:path extrusionOk="0" h="3430665" w="3430200">
                <a:moveTo>
                  <a:pt x="3430200" y="0"/>
                </a:moveTo>
                <a:lnTo>
                  <a:pt x="3430200" y="3430665"/>
                </a:lnTo>
                <a:lnTo>
                  <a:pt x="0" y="3430665"/>
                </a:lnTo>
                <a:lnTo>
                  <a:pt x="0" y="3417531"/>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32" name="Google Shape;32;p24"/>
          <p:cNvSpPr/>
          <p:nvPr/>
        </p:nvSpPr>
        <p:spPr>
          <a:xfrm>
            <a:off x="2" y="1"/>
            <a:ext cx="3423785" cy="3437345"/>
          </a:xfrm>
          <a:custGeom>
            <a:rect b="b" l="l" r="r" t="t"/>
            <a:pathLst>
              <a:path extrusionOk="0" h="3437345" w="3423785">
                <a:moveTo>
                  <a:pt x="0" y="0"/>
                </a:moveTo>
                <a:lnTo>
                  <a:pt x="3423785" y="0"/>
                </a:lnTo>
                <a:lnTo>
                  <a:pt x="3423785" y="3437345"/>
                </a:lnTo>
                <a:lnTo>
                  <a:pt x="0" y="3437345"/>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
        <p:nvSpPr>
          <p:cNvPr id="33" name="Google Shape;33;p24"/>
          <p:cNvSpPr txBox="1"/>
          <p:nvPr>
            <p:ph type="title"/>
          </p:nvPr>
        </p:nvSpPr>
        <p:spPr>
          <a:xfrm>
            <a:off x="4224528" y="2276856"/>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4"/>
          <p:cNvSpPr txBox="1"/>
          <p:nvPr>
            <p:ph idx="1" type="body"/>
          </p:nvPr>
        </p:nvSpPr>
        <p:spPr>
          <a:xfrm>
            <a:off x="4224528" y="3222752"/>
            <a:ext cx="6766560"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70"/>
              </a:spcBef>
              <a:spcAft>
                <a:spcPts val="0"/>
              </a:spcAft>
              <a:buClr>
                <a:schemeClr val="accent6"/>
              </a:buClr>
              <a:buSzPts val="1125"/>
              <a:buNone/>
              <a:defRPr sz="1125"/>
            </a:lvl1pPr>
            <a:lvl2pPr indent="-300037" lvl="1" marL="914400" algn="l">
              <a:lnSpc>
                <a:spcPct val="100000"/>
              </a:lnSpc>
              <a:spcBef>
                <a:spcPts val="270"/>
              </a:spcBef>
              <a:spcAft>
                <a:spcPts val="0"/>
              </a:spcAft>
              <a:buClr>
                <a:schemeClr val="accent6"/>
              </a:buClr>
              <a:buSzPts val="1125"/>
              <a:buChar char="•"/>
              <a:defRPr sz="1125"/>
            </a:lvl2pPr>
            <a:lvl3pPr indent="-300037" lvl="2" marL="1371600" algn="l">
              <a:lnSpc>
                <a:spcPct val="100000"/>
              </a:lnSpc>
              <a:spcBef>
                <a:spcPts val="270"/>
              </a:spcBef>
              <a:spcAft>
                <a:spcPts val="0"/>
              </a:spcAft>
              <a:buClr>
                <a:schemeClr val="accent6"/>
              </a:buClr>
              <a:buSzPts val="1125"/>
              <a:buChar char="•"/>
              <a:defRPr sz="1125"/>
            </a:lvl3pPr>
            <a:lvl4pPr indent="-300037" lvl="3" marL="1828800" algn="l">
              <a:lnSpc>
                <a:spcPct val="100000"/>
              </a:lnSpc>
              <a:spcBef>
                <a:spcPts val="270"/>
              </a:spcBef>
              <a:spcAft>
                <a:spcPts val="0"/>
              </a:spcAft>
              <a:buClr>
                <a:schemeClr val="accent6"/>
              </a:buClr>
              <a:buSzPts val="1125"/>
              <a:buChar char="•"/>
              <a:defRPr sz="1125"/>
            </a:lvl4pPr>
            <a:lvl5pPr indent="-300037" lvl="4" marL="2286000" algn="l">
              <a:lnSpc>
                <a:spcPct val="100000"/>
              </a:lnSpc>
              <a:spcBef>
                <a:spcPts val="270"/>
              </a:spcBef>
              <a:spcAft>
                <a:spcPts val="0"/>
              </a:spcAft>
              <a:buClr>
                <a:schemeClr val="accent6"/>
              </a:buClr>
              <a:buSzPts val="1125"/>
              <a:buChar char="•"/>
              <a:defRPr sz="1125"/>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 name="Google Shape;35;p2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6" name="Google Shape;36;p24"/>
          <p:cNvSpPr/>
          <p:nvPr/>
        </p:nvSpPr>
        <p:spPr>
          <a:xfrm>
            <a:off x="2" y="871"/>
            <a:ext cx="3423785" cy="3436477"/>
          </a:xfrm>
          <a:custGeom>
            <a:rect b="b" l="l" r="r" t="t"/>
            <a:pathLst>
              <a:path extrusionOk="0" h="3436477" w="3423785">
                <a:moveTo>
                  <a:pt x="0" y="0"/>
                </a:moveTo>
                <a:lnTo>
                  <a:pt x="3423785" y="3436477"/>
                </a:lnTo>
                <a:lnTo>
                  <a:pt x="0" y="3436477"/>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i="0" sz="1350" u="none" cap="none" strike="noStrike">
              <a:solidFill>
                <a:schemeClr val="dk1"/>
              </a:solidFill>
              <a:latin typeface="EB Garamond"/>
              <a:ea typeface="EB Garamond"/>
              <a:cs typeface="EB Garamond"/>
              <a:sym typeface="EB Garamon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ole team">
  <p:cSld name="Whole team">
    <p:spTree>
      <p:nvGrpSpPr>
        <p:cNvPr id="315" name="Shape 315"/>
        <p:cNvGrpSpPr/>
        <p:nvPr/>
      </p:nvGrpSpPr>
      <p:grpSpPr>
        <a:xfrm>
          <a:off x="0" y="0"/>
          <a:ext cx="0" cy="0"/>
          <a:chOff x="0" y="0"/>
          <a:chExt cx="0" cy="0"/>
        </a:xfrm>
      </p:grpSpPr>
      <p:sp>
        <p:nvSpPr>
          <p:cNvPr id="316" name="Google Shape;316;p52"/>
          <p:cNvSpPr txBox="1"/>
          <p:nvPr>
            <p:ph type="title"/>
          </p:nvPr>
        </p:nvSpPr>
        <p:spPr>
          <a:xfrm>
            <a:off x="750430" y="381000"/>
            <a:ext cx="10678143" cy="1325563"/>
          </a:xfrm>
          <a:prstGeom prst="rect">
            <a:avLst/>
          </a:prstGeom>
          <a:noFill/>
          <a:ln>
            <a:noFill/>
          </a:ln>
        </p:spPr>
        <p:txBody>
          <a:bodyPr anchorCtr="0" anchor="b"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7" name="Google Shape;317;p52"/>
          <p:cNvSpPr/>
          <p:nvPr>
            <p:ph idx="2" type="pic"/>
          </p:nvPr>
        </p:nvSpPr>
        <p:spPr>
          <a:xfrm>
            <a:off x="750429" y="2068736"/>
            <a:ext cx="904987" cy="905641"/>
          </a:xfrm>
          <a:prstGeom prst="rect">
            <a:avLst/>
          </a:prstGeom>
          <a:noFill/>
          <a:ln>
            <a:noFill/>
          </a:ln>
        </p:spPr>
      </p:sp>
      <p:sp>
        <p:nvSpPr>
          <p:cNvPr id="318" name="Google Shape;318;p52"/>
          <p:cNvSpPr txBox="1"/>
          <p:nvPr>
            <p:ph idx="1" type="body"/>
          </p:nvPr>
        </p:nvSpPr>
        <p:spPr>
          <a:xfrm>
            <a:off x="750431"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9" name="Google Shape;319;p52"/>
          <p:cNvSpPr txBox="1"/>
          <p:nvPr>
            <p:ph idx="3" type="body"/>
          </p:nvPr>
        </p:nvSpPr>
        <p:spPr>
          <a:xfrm>
            <a:off x="750430"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0" name="Google Shape;320;p52"/>
          <p:cNvSpPr/>
          <p:nvPr>
            <p:ph idx="4" type="pic"/>
          </p:nvPr>
        </p:nvSpPr>
        <p:spPr>
          <a:xfrm>
            <a:off x="3549397" y="2068736"/>
            <a:ext cx="904987" cy="905641"/>
          </a:xfrm>
          <a:prstGeom prst="rect">
            <a:avLst/>
          </a:prstGeom>
          <a:noFill/>
          <a:ln>
            <a:noFill/>
          </a:ln>
        </p:spPr>
      </p:sp>
      <p:sp>
        <p:nvSpPr>
          <p:cNvPr id="321" name="Google Shape;321;p52"/>
          <p:cNvSpPr txBox="1"/>
          <p:nvPr>
            <p:ph idx="5" type="body"/>
          </p:nvPr>
        </p:nvSpPr>
        <p:spPr>
          <a:xfrm>
            <a:off x="3549399"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2" name="Google Shape;322;p52"/>
          <p:cNvSpPr txBox="1"/>
          <p:nvPr>
            <p:ph idx="6" type="body"/>
          </p:nvPr>
        </p:nvSpPr>
        <p:spPr>
          <a:xfrm>
            <a:off x="354939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3" name="Google Shape;323;p52"/>
          <p:cNvSpPr/>
          <p:nvPr>
            <p:ph idx="7" type="pic"/>
          </p:nvPr>
        </p:nvSpPr>
        <p:spPr>
          <a:xfrm>
            <a:off x="6348368" y="2068736"/>
            <a:ext cx="904987" cy="905641"/>
          </a:xfrm>
          <a:prstGeom prst="rect">
            <a:avLst/>
          </a:prstGeom>
          <a:noFill/>
          <a:ln>
            <a:noFill/>
          </a:ln>
        </p:spPr>
      </p:sp>
      <p:sp>
        <p:nvSpPr>
          <p:cNvPr id="324" name="Google Shape;324;p52"/>
          <p:cNvSpPr txBox="1"/>
          <p:nvPr>
            <p:ph idx="8" type="body"/>
          </p:nvPr>
        </p:nvSpPr>
        <p:spPr>
          <a:xfrm>
            <a:off x="6348368"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5" name="Google Shape;325;p52"/>
          <p:cNvSpPr txBox="1"/>
          <p:nvPr>
            <p:ph idx="9" type="body"/>
          </p:nvPr>
        </p:nvSpPr>
        <p:spPr>
          <a:xfrm>
            <a:off x="6348368"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6" name="Google Shape;326;p52"/>
          <p:cNvSpPr/>
          <p:nvPr>
            <p:ph idx="13" type="pic"/>
          </p:nvPr>
        </p:nvSpPr>
        <p:spPr>
          <a:xfrm>
            <a:off x="9147336" y="2068736"/>
            <a:ext cx="904987" cy="905641"/>
          </a:xfrm>
          <a:prstGeom prst="rect">
            <a:avLst/>
          </a:prstGeom>
          <a:noFill/>
          <a:ln>
            <a:noFill/>
          </a:ln>
        </p:spPr>
      </p:sp>
      <p:sp>
        <p:nvSpPr>
          <p:cNvPr id="327" name="Google Shape;327;p52"/>
          <p:cNvSpPr txBox="1"/>
          <p:nvPr>
            <p:ph idx="14" type="body"/>
          </p:nvPr>
        </p:nvSpPr>
        <p:spPr>
          <a:xfrm>
            <a:off x="9147336" y="2994545"/>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8" name="Google Shape;328;p52"/>
          <p:cNvSpPr txBox="1"/>
          <p:nvPr>
            <p:ph idx="15" type="body"/>
          </p:nvPr>
        </p:nvSpPr>
        <p:spPr>
          <a:xfrm>
            <a:off x="9147336" y="3379791"/>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9" name="Google Shape;329;p52"/>
          <p:cNvSpPr/>
          <p:nvPr>
            <p:ph idx="16" type="pic"/>
          </p:nvPr>
        </p:nvSpPr>
        <p:spPr>
          <a:xfrm>
            <a:off x="750429" y="4118553"/>
            <a:ext cx="904987" cy="905641"/>
          </a:xfrm>
          <a:prstGeom prst="rect">
            <a:avLst/>
          </a:prstGeom>
          <a:noFill/>
          <a:ln>
            <a:noFill/>
          </a:ln>
        </p:spPr>
      </p:sp>
      <p:sp>
        <p:nvSpPr>
          <p:cNvPr id="330" name="Google Shape;330;p52"/>
          <p:cNvSpPr txBox="1"/>
          <p:nvPr>
            <p:ph idx="17" type="body"/>
          </p:nvPr>
        </p:nvSpPr>
        <p:spPr>
          <a:xfrm>
            <a:off x="750431"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1" name="Google Shape;331;p52"/>
          <p:cNvSpPr txBox="1"/>
          <p:nvPr>
            <p:ph idx="18" type="body"/>
          </p:nvPr>
        </p:nvSpPr>
        <p:spPr>
          <a:xfrm>
            <a:off x="750430"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2" name="Google Shape;332;p52"/>
          <p:cNvSpPr/>
          <p:nvPr>
            <p:ph idx="19" type="pic"/>
          </p:nvPr>
        </p:nvSpPr>
        <p:spPr>
          <a:xfrm>
            <a:off x="3549397" y="4118553"/>
            <a:ext cx="904987" cy="905641"/>
          </a:xfrm>
          <a:prstGeom prst="rect">
            <a:avLst/>
          </a:prstGeom>
          <a:noFill/>
          <a:ln>
            <a:noFill/>
          </a:ln>
        </p:spPr>
      </p:sp>
      <p:sp>
        <p:nvSpPr>
          <p:cNvPr id="333" name="Google Shape;333;p52"/>
          <p:cNvSpPr txBox="1"/>
          <p:nvPr>
            <p:ph idx="20" type="body"/>
          </p:nvPr>
        </p:nvSpPr>
        <p:spPr>
          <a:xfrm>
            <a:off x="3549399"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4" name="Google Shape;334;p52"/>
          <p:cNvSpPr txBox="1"/>
          <p:nvPr>
            <p:ph idx="21" type="body"/>
          </p:nvPr>
        </p:nvSpPr>
        <p:spPr>
          <a:xfrm>
            <a:off x="354939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5" name="Google Shape;335;p52"/>
          <p:cNvSpPr/>
          <p:nvPr>
            <p:ph idx="22" type="pic"/>
          </p:nvPr>
        </p:nvSpPr>
        <p:spPr>
          <a:xfrm>
            <a:off x="6348368" y="4118553"/>
            <a:ext cx="904987" cy="905641"/>
          </a:xfrm>
          <a:prstGeom prst="rect">
            <a:avLst/>
          </a:prstGeom>
          <a:noFill/>
          <a:ln>
            <a:noFill/>
          </a:ln>
        </p:spPr>
      </p:sp>
      <p:sp>
        <p:nvSpPr>
          <p:cNvPr id="336" name="Google Shape;336;p52"/>
          <p:cNvSpPr txBox="1"/>
          <p:nvPr>
            <p:ph idx="23" type="body"/>
          </p:nvPr>
        </p:nvSpPr>
        <p:spPr>
          <a:xfrm>
            <a:off x="6348368"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7" name="Google Shape;337;p52"/>
          <p:cNvSpPr txBox="1"/>
          <p:nvPr>
            <p:ph idx="24" type="body"/>
          </p:nvPr>
        </p:nvSpPr>
        <p:spPr>
          <a:xfrm>
            <a:off x="6348368"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8" name="Google Shape;338;p52"/>
          <p:cNvSpPr/>
          <p:nvPr>
            <p:ph idx="25" type="pic"/>
          </p:nvPr>
        </p:nvSpPr>
        <p:spPr>
          <a:xfrm>
            <a:off x="9147336" y="4118553"/>
            <a:ext cx="904987" cy="905641"/>
          </a:xfrm>
          <a:prstGeom prst="rect">
            <a:avLst/>
          </a:prstGeom>
          <a:noFill/>
          <a:ln>
            <a:noFill/>
          </a:ln>
        </p:spPr>
      </p:sp>
      <p:sp>
        <p:nvSpPr>
          <p:cNvPr id="339" name="Google Shape;339;p52"/>
          <p:cNvSpPr txBox="1"/>
          <p:nvPr>
            <p:ph idx="26" type="body"/>
          </p:nvPr>
        </p:nvSpPr>
        <p:spPr>
          <a:xfrm>
            <a:off x="9147336" y="5044362"/>
            <a:ext cx="2281237" cy="347662"/>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dk1"/>
              </a:buClr>
              <a:buSzPts val="1350"/>
              <a:buNone/>
              <a:defRPr b="1" sz="13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0" name="Google Shape;340;p52"/>
          <p:cNvSpPr txBox="1"/>
          <p:nvPr>
            <p:ph idx="27" type="body"/>
          </p:nvPr>
        </p:nvSpPr>
        <p:spPr>
          <a:xfrm>
            <a:off x="9147336" y="5429608"/>
            <a:ext cx="2281237" cy="3476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050"/>
              <a:buNone/>
              <a:defRPr b="0" sz="1050">
                <a:solidFill>
                  <a:schemeClr val="dk1"/>
                </a:solidFill>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1" name="Google Shape;341;p52"/>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3"/>
                </a:solidFill>
                <a:latin typeface="Arial"/>
                <a:ea typeface="Arial"/>
                <a:cs typeface="Arial"/>
                <a:sym typeface="Arial"/>
              </a:defRPr>
            </a:lvl1pPr>
            <a:lvl2pPr indent="0" lvl="1" marL="0" algn="r">
              <a:spcBef>
                <a:spcPts val="0"/>
              </a:spcBef>
              <a:buNone/>
              <a:defRPr sz="900">
                <a:solidFill>
                  <a:schemeClr val="accent3"/>
                </a:solidFill>
                <a:latin typeface="Arial"/>
                <a:ea typeface="Arial"/>
                <a:cs typeface="Arial"/>
                <a:sym typeface="Arial"/>
              </a:defRPr>
            </a:lvl2pPr>
            <a:lvl3pPr indent="0" lvl="2" marL="0" algn="r">
              <a:spcBef>
                <a:spcPts val="0"/>
              </a:spcBef>
              <a:buNone/>
              <a:defRPr sz="900">
                <a:solidFill>
                  <a:schemeClr val="accent3"/>
                </a:solidFill>
                <a:latin typeface="Arial"/>
                <a:ea typeface="Arial"/>
                <a:cs typeface="Arial"/>
                <a:sym typeface="Arial"/>
              </a:defRPr>
            </a:lvl3pPr>
            <a:lvl4pPr indent="0" lvl="3" marL="0" algn="r">
              <a:spcBef>
                <a:spcPts val="0"/>
              </a:spcBef>
              <a:buNone/>
              <a:defRPr sz="900">
                <a:solidFill>
                  <a:schemeClr val="accent3"/>
                </a:solidFill>
                <a:latin typeface="Arial"/>
                <a:ea typeface="Arial"/>
                <a:cs typeface="Arial"/>
                <a:sym typeface="Arial"/>
              </a:defRPr>
            </a:lvl4pPr>
            <a:lvl5pPr indent="0" lvl="4" marL="0" algn="r">
              <a:spcBef>
                <a:spcPts val="0"/>
              </a:spcBef>
              <a:buNone/>
              <a:defRPr sz="900">
                <a:solidFill>
                  <a:schemeClr val="accent3"/>
                </a:solidFill>
                <a:latin typeface="Arial"/>
                <a:ea typeface="Arial"/>
                <a:cs typeface="Arial"/>
                <a:sym typeface="Arial"/>
              </a:defRPr>
            </a:lvl5pPr>
            <a:lvl6pPr indent="0" lvl="5" marL="0" algn="r">
              <a:spcBef>
                <a:spcPts val="0"/>
              </a:spcBef>
              <a:buNone/>
              <a:defRPr sz="900">
                <a:solidFill>
                  <a:schemeClr val="accent3"/>
                </a:solidFill>
                <a:latin typeface="Arial"/>
                <a:ea typeface="Arial"/>
                <a:cs typeface="Arial"/>
                <a:sym typeface="Arial"/>
              </a:defRPr>
            </a:lvl6pPr>
            <a:lvl7pPr indent="0" lvl="6" marL="0" algn="r">
              <a:spcBef>
                <a:spcPts val="0"/>
              </a:spcBef>
              <a:buNone/>
              <a:defRPr sz="900">
                <a:solidFill>
                  <a:schemeClr val="accent3"/>
                </a:solidFill>
                <a:latin typeface="Arial"/>
                <a:ea typeface="Arial"/>
                <a:cs typeface="Arial"/>
                <a:sym typeface="Arial"/>
              </a:defRPr>
            </a:lvl7pPr>
            <a:lvl8pPr indent="0" lvl="7" marL="0" algn="r">
              <a:spcBef>
                <a:spcPts val="0"/>
              </a:spcBef>
              <a:buNone/>
              <a:defRPr sz="900">
                <a:solidFill>
                  <a:schemeClr val="accent3"/>
                </a:solidFill>
                <a:latin typeface="Arial"/>
                <a:ea typeface="Arial"/>
                <a:cs typeface="Arial"/>
                <a:sym typeface="Arial"/>
              </a:defRPr>
            </a:lvl8pPr>
            <a:lvl9pPr indent="0" lvl="8" marL="0" algn="r">
              <a:spcBef>
                <a:spcPts val="0"/>
              </a:spcBef>
              <a:buNone/>
              <a:defRPr sz="900">
                <a:solidFill>
                  <a:schemeClr val="accent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342" name="Shape 342"/>
        <p:cNvGrpSpPr/>
        <p:nvPr/>
      </p:nvGrpSpPr>
      <p:grpSpPr>
        <a:xfrm>
          <a:off x="0" y="0"/>
          <a:ext cx="0" cy="0"/>
          <a:chOff x="0" y="0"/>
          <a:chExt cx="0" cy="0"/>
        </a:xfrm>
      </p:grpSpPr>
      <p:sp>
        <p:nvSpPr>
          <p:cNvPr id="343" name="Google Shape;343;p53"/>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44" name="Google Shape;344;p53"/>
          <p:cNvSpPr/>
          <p:nvPr/>
        </p:nvSpPr>
        <p:spPr>
          <a:xfrm flipH="1" rot="5400000">
            <a:off x="1"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45" name="Google Shape;345;p53"/>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600"/>
              <a:buFont typeface="Arial"/>
              <a:buNone/>
              <a:defRPr b="1" sz="36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6" name="Google Shape;346;p53"/>
          <p:cNvSpPr txBox="1"/>
          <p:nvPr>
            <p:ph idx="1" type="body"/>
          </p:nvPr>
        </p:nvSpPr>
        <p:spPr>
          <a:xfrm>
            <a:off x="1167494" y="2087563"/>
            <a:ext cx="9779183" cy="336681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lt1"/>
              </a:buClr>
              <a:buSzPts val="2100"/>
              <a:buNone/>
              <a:defRPr>
                <a:solidFill>
                  <a:schemeClr val="lt1"/>
                </a:solidFill>
                <a:latin typeface="Arial"/>
                <a:ea typeface="Arial"/>
                <a:cs typeface="Arial"/>
                <a:sym typeface="Arial"/>
              </a:defRPr>
            </a:lvl1pPr>
            <a:lvl2pPr indent="-228600" lvl="1" marL="914400" algn="l">
              <a:lnSpc>
                <a:spcPct val="90000"/>
              </a:lnSpc>
              <a:spcBef>
                <a:spcPts val="375"/>
              </a:spcBef>
              <a:spcAft>
                <a:spcPts val="0"/>
              </a:spcAft>
              <a:buClr>
                <a:schemeClr val="lt1"/>
              </a:buClr>
              <a:buSzPts val="1800"/>
              <a:buNone/>
              <a:defRPr>
                <a:solidFill>
                  <a:schemeClr val="lt1"/>
                </a:solidFill>
                <a:latin typeface="Arial"/>
                <a:ea typeface="Arial"/>
                <a:cs typeface="Arial"/>
                <a:sym typeface="Arial"/>
              </a:defRPr>
            </a:lvl2pPr>
            <a:lvl3pPr indent="-228600" lvl="2" marL="1371600" algn="l">
              <a:lnSpc>
                <a:spcPct val="90000"/>
              </a:lnSpc>
              <a:spcBef>
                <a:spcPts val="375"/>
              </a:spcBef>
              <a:spcAft>
                <a:spcPts val="0"/>
              </a:spcAft>
              <a:buClr>
                <a:schemeClr val="lt1"/>
              </a:buClr>
              <a:buSzPts val="1500"/>
              <a:buNone/>
              <a:defRPr>
                <a:solidFill>
                  <a:schemeClr val="lt1"/>
                </a:solidFill>
                <a:latin typeface="Arial"/>
                <a:ea typeface="Arial"/>
                <a:cs typeface="Arial"/>
                <a:sym typeface="Arial"/>
              </a:defRPr>
            </a:lvl3pPr>
            <a:lvl4pPr indent="-228600" lvl="3" marL="18288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4pPr>
            <a:lvl5pPr indent="-228600" lvl="4" marL="2286000" algn="l">
              <a:lnSpc>
                <a:spcPct val="90000"/>
              </a:lnSpc>
              <a:spcBef>
                <a:spcPts val="375"/>
              </a:spcBef>
              <a:spcAft>
                <a:spcPts val="0"/>
              </a:spcAft>
              <a:buClr>
                <a:schemeClr val="lt1"/>
              </a:buClr>
              <a:buSzPts val="1350"/>
              <a:buNone/>
              <a:defRPr>
                <a:solidFill>
                  <a:schemeClr val="lt1"/>
                </a:solidFill>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7" name="Google Shape;347;p53"/>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itle and Content">
  <p:cSld name="2 Title and Content">
    <p:spTree>
      <p:nvGrpSpPr>
        <p:cNvPr id="348" name="Shape 348"/>
        <p:cNvGrpSpPr/>
        <p:nvPr/>
      </p:nvGrpSpPr>
      <p:grpSpPr>
        <a:xfrm>
          <a:off x="0" y="0"/>
          <a:ext cx="0" cy="0"/>
          <a:chOff x="0" y="0"/>
          <a:chExt cx="0" cy="0"/>
        </a:xfrm>
      </p:grpSpPr>
      <p:sp>
        <p:nvSpPr>
          <p:cNvPr id="349" name="Google Shape;349;p54"/>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0" name="Google Shape;350;p54"/>
          <p:cNvSpPr txBox="1"/>
          <p:nvPr>
            <p:ph idx="1" type="body"/>
          </p:nvPr>
        </p:nvSpPr>
        <p:spPr>
          <a:xfrm>
            <a:off x="1167493"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1" name="Google Shape;351;p54"/>
          <p:cNvSpPr/>
          <p:nvPr/>
        </p:nvSpPr>
        <p:spPr>
          <a:xfrm flipH="1">
            <a:off x="8580896" y="1"/>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52" name="Google Shape;352;p54"/>
          <p:cNvSpPr/>
          <p:nvPr/>
        </p:nvSpPr>
        <p:spPr>
          <a:xfrm flipH="1">
            <a:off x="8580896"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53" name="Google Shape;353;p54"/>
          <p:cNvSpPr/>
          <p:nvPr/>
        </p:nvSpPr>
        <p:spPr>
          <a:xfrm>
            <a:off x="1" y="0"/>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354" name="Google Shape;354;p54"/>
          <p:cNvGrpSpPr/>
          <p:nvPr/>
        </p:nvGrpSpPr>
        <p:grpSpPr>
          <a:xfrm>
            <a:off x="8082093" y="5590905"/>
            <a:ext cx="1572380" cy="1267097"/>
            <a:chOff x="7413403" y="4976359"/>
            <a:chExt cx="2334986" cy="1881641"/>
          </a:xfrm>
        </p:grpSpPr>
        <p:sp>
          <p:nvSpPr>
            <p:cNvPr id="355" name="Google Shape;355;p54"/>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56" name="Google Shape;356;p54"/>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357" name="Google Shape;357;p54"/>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58" name="Google Shape;358;p54"/>
          <p:cNvSpPr txBox="1"/>
          <p:nvPr>
            <p:ph idx="2" type="body"/>
          </p:nvPr>
        </p:nvSpPr>
        <p:spPr>
          <a:xfrm>
            <a:off x="6283235" y="2528205"/>
            <a:ext cx="4663440"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9" name="Google Shape;359;p54"/>
          <p:cNvSpPr txBox="1"/>
          <p:nvPr>
            <p:ph idx="3" type="body"/>
          </p:nvPr>
        </p:nvSpPr>
        <p:spPr>
          <a:xfrm>
            <a:off x="1167493"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0" name="Google Shape;360;p54"/>
          <p:cNvSpPr txBox="1"/>
          <p:nvPr>
            <p:ph idx="4" type="body"/>
          </p:nvPr>
        </p:nvSpPr>
        <p:spPr>
          <a:xfrm>
            <a:off x="6283235" y="2005689"/>
            <a:ext cx="4663440"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tle and Content">
  <p:cSld name="3 Title and Content">
    <p:spTree>
      <p:nvGrpSpPr>
        <p:cNvPr id="361" name="Shape 361"/>
        <p:cNvGrpSpPr/>
        <p:nvPr/>
      </p:nvGrpSpPr>
      <p:grpSpPr>
        <a:xfrm>
          <a:off x="0" y="0"/>
          <a:ext cx="0" cy="0"/>
          <a:chOff x="0" y="0"/>
          <a:chExt cx="0" cy="0"/>
        </a:xfrm>
      </p:grpSpPr>
      <p:sp>
        <p:nvSpPr>
          <p:cNvPr id="362" name="Google Shape;362;p55"/>
          <p:cNvSpPr txBox="1"/>
          <p:nvPr>
            <p:ph type="title"/>
          </p:nvPr>
        </p:nvSpPr>
        <p:spPr>
          <a:xfrm>
            <a:off x="1167494" y="381000"/>
            <a:ext cx="977918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3" name="Google Shape;363;p55"/>
          <p:cNvSpPr txBox="1"/>
          <p:nvPr>
            <p:ph idx="1" type="body"/>
          </p:nvPr>
        </p:nvSpPr>
        <p:spPr>
          <a:xfrm>
            <a:off x="1167491" y="2526318"/>
            <a:ext cx="3218688"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4" name="Google Shape;364;p55"/>
          <p:cNvSpPr/>
          <p:nvPr/>
        </p:nvSpPr>
        <p:spPr>
          <a:xfrm rot="5400000">
            <a:off x="8580896" y="0"/>
            <a:ext cx="3611104" cy="3611104"/>
          </a:xfrm>
          <a:custGeom>
            <a:rect b="b" l="l" r="r" t="t"/>
            <a:pathLst>
              <a:path extrusionOk="0" h="1167493" w="1167493">
                <a:moveTo>
                  <a:pt x="0" y="0"/>
                </a:moveTo>
                <a:lnTo>
                  <a:pt x="1167493" y="0"/>
                </a:lnTo>
                <a:cubicBezTo>
                  <a:pt x="522704" y="0"/>
                  <a:pt x="0" y="522704"/>
                  <a:pt x="0" y="1167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5" name="Google Shape;365;p55"/>
          <p:cNvSpPr/>
          <p:nvPr/>
        </p:nvSpPr>
        <p:spPr>
          <a:xfrm>
            <a:off x="-2364" y="3246896"/>
            <a:ext cx="3611104" cy="3611104"/>
          </a:xfrm>
          <a:custGeom>
            <a:rect b="b" l="l" r="r" t="t"/>
            <a:pathLst>
              <a:path extrusionOk="0" h="1167493" w="1167493">
                <a:moveTo>
                  <a:pt x="0" y="0"/>
                </a:moveTo>
                <a:cubicBezTo>
                  <a:pt x="0" y="644789"/>
                  <a:pt x="522704" y="1167493"/>
                  <a:pt x="1167493" y="1167493"/>
                </a:cubicBezTo>
                <a:lnTo>
                  <a:pt x="0" y="1167493"/>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6" name="Google Shape;366;p55"/>
          <p:cNvSpPr/>
          <p:nvPr/>
        </p:nvSpPr>
        <p:spPr>
          <a:xfrm flipH="1" rot="5400000">
            <a:off x="11258144" y="5924144"/>
            <a:ext cx="933856" cy="933856"/>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367" name="Google Shape;367;p55"/>
          <p:cNvGrpSpPr/>
          <p:nvPr/>
        </p:nvGrpSpPr>
        <p:grpSpPr>
          <a:xfrm>
            <a:off x="2587418" y="5590905"/>
            <a:ext cx="1572380" cy="1267097"/>
            <a:chOff x="7413403" y="4976359"/>
            <a:chExt cx="2334986" cy="1881641"/>
          </a:xfrm>
        </p:grpSpPr>
        <p:sp>
          <p:nvSpPr>
            <p:cNvPr id="368" name="Google Shape;368;p55"/>
            <p:cNvSpPr/>
            <p:nvPr/>
          </p:nvSpPr>
          <p:spPr>
            <a:xfrm rot="-5400000">
              <a:off x="8223822"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69" name="Google Shape;369;p55"/>
            <p:cNvSpPr/>
            <p:nvPr/>
          </p:nvSpPr>
          <p:spPr>
            <a:xfrm flipH="1" rot="5400000">
              <a:off x="7056329" y="5333433"/>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370" name="Google Shape;370;p55"/>
          <p:cNvSpPr txBox="1"/>
          <p:nvPr>
            <p:ph idx="2" type="body"/>
          </p:nvPr>
        </p:nvSpPr>
        <p:spPr>
          <a:xfrm>
            <a:off x="4683789"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1" name="Google Shape;371;p55"/>
          <p:cNvSpPr txBox="1"/>
          <p:nvPr>
            <p:ph idx="3" type="body"/>
          </p:nvPr>
        </p:nvSpPr>
        <p:spPr>
          <a:xfrm>
            <a:off x="1167494"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2" name="Google Shape;372;p55"/>
          <p:cNvSpPr txBox="1"/>
          <p:nvPr>
            <p:ph idx="4" type="body"/>
          </p:nvPr>
        </p:nvSpPr>
        <p:spPr>
          <a:xfrm>
            <a:off x="4683789"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3" name="Google Shape;373;p55"/>
          <p:cNvSpPr txBox="1"/>
          <p:nvPr>
            <p:ph idx="5" type="body"/>
          </p:nvPr>
        </p:nvSpPr>
        <p:spPr>
          <a:xfrm>
            <a:off x="8200083" y="2526318"/>
            <a:ext cx="3173279" cy="28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500"/>
              <a:buNone/>
              <a:defRPr sz="1500">
                <a:latin typeface="Arial"/>
                <a:ea typeface="Arial"/>
                <a:cs typeface="Arial"/>
                <a:sym typeface="Arial"/>
              </a:defRPr>
            </a:lvl1pPr>
            <a:lvl2pPr indent="-228600" lvl="1" marL="914400" algn="l">
              <a:lnSpc>
                <a:spcPct val="90000"/>
              </a:lnSpc>
              <a:spcBef>
                <a:spcPts val="375"/>
              </a:spcBef>
              <a:spcAft>
                <a:spcPts val="0"/>
              </a:spcAft>
              <a:buClr>
                <a:schemeClr val="dk1"/>
              </a:buClr>
              <a:buSzPts val="1350"/>
              <a:buNone/>
              <a:defRPr sz="1350">
                <a:latin typeface="Arial"/>
                <a:ea typeface="Arial"/>
                <a:cs typeface="Arial"/>
                <a:sym typeface="Arial"/>
              </a:defRPr>
            </a:lvl2pPr>
            <a:lvl3pPr indent="-228600" lvl="2" marL="1371600" algn="l">
              <a:lnSpc>
                <a:spcPct val="90000"/>
              </a:lnSpc>
              <a:spcBef>
                <a:spcPts val="375"/>
              </a:spcBef>
              <a:spcAft>
                <a:spcPts val="0"/>
              </a:spcAft>
              <a:buClr>
                <a:schemeClr val="dk1"/>
              </a:buClr>
              <a:buSzPts val="1200"/>
              <a:buNone/>
              <a:defRPr sz="1200">
                <a:latin typeface="Arial"/>
                <a:ea typeface="Arial"/>
                <a:cs typeface="Arial"/>
                <a:sym typeface="Arial"/>
              </a:defRPr>
            </a:lvl3pPr>
            <a:lvl4pPr indent="-228600" lvl="3" marL="1828800" algn="l">
              <a:lnSpc>
                <a:spcPct val="90000"/>
              </a:lnSpc>
              <a:spcBef>
                <a:spcPts val="375"/>
              </a:spcBef>
              <a:spcAft>
                <a:spcPts val="0"/>
              </a:spcAft>
              <a:buClr>
                <a:schemeClr val="dk1"/>
              </a:buClr>
              <a:buSzPts val="1050"/>
              <a:buNone/>
              <a:defRPr sz="1050">
                <a:latin typeface="Arial"/>
                <a:ea typeface="Arial"/>
                <a:cs typeface="Arial"/>
                <a:sym typeface="Arial"/>
              </a:defRPr>
            </a:lvl4pPr>
            <a:lvl5pPr indent="-228600" lvl="4" marL="2286000" algn="l">
              <a:lnSpc>
                <a:spcPct val="90000"/>
              </a:lnSpc>
              <a:spcBef>
                <a:spcPts val="375"/>
              </a:spcBef>
              <a:spcAft>
                <a:spcPts val="0"/>
              </a:spcAft>
              <a:buClr>
                <a:schemeClr val="dk1"/>
              </a:buClr>
              <a:buSzPts val="1050"/>
              <a:buNone/>
              <a:defRPr sz="105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4" name="Google Shape;374;p55"/>
          <p:cNvSpPr txBox="1"/>
          <p:nvPr>
            <p:ph idx="6" type="body"/>
          </p:nvPr>
        </p:nvSpPr>
        <p:spPr>
          <a:xfrm>
            <a:off x="8200083" y="2003804"/>
            <a:ext cx="3173279" cy="5225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atin typeface="Arial"/>
                <a:ea typeface="Arial"/>
                <a:cs typeface="Arial"/>
                <a:sym typeface="Arial"/>
              </a:defRPr>
            </a:lvl1pPr>
            <a:lvl2pPr indent="-228600" lvl="1" marL="914400" algn="l">
              <a:lnSpc>
                <a:spcPct val="90000"/>
              </a:lnSpc>
              <a:spcBef>
                <a:spcPts val="375"/>
              </a:spcBef>
              <a:spcAft>
                <a:spcPts val="0"/>
              </a:spcAft>
              <a:buClr>
                <a:schemeClr val="dk1"/>
              </a:buClr>
              <a:buSzPts val="1500"/>
              <a:buNone/>
              <a:defRPr b="1" sz="1500">
                <a:latin typeface="Arial"/>
                <a:ea typeface="Arial"/>
                <a:cs typeface="Arial"/>
                <a:sym typeface="Arial"/>
              </a:defRPr>
            </a:lvl2pPr>
            <a:lvl3pPr indent="-228600" lvl="2" marL="1371600" algn="l">
              <a:lnSpc>
                <a:spcPct val="90000"/>
              </a:lnSpc>
              <a:spcBef>
                <a:spcPts val="375"/>
              </a:spcBef>
              <a:spcAft>
                <a:spcPts val="0"/>
              </a:spcAft>
              <a:buClr>
                <a:schemeClr val="dk1"/>
              </a:buClr>
              <a:buSzPts val="1350"/>
              <a:buNone/>
              <a:defRPr b="1" sz="1350">
                <a:latin typeface="Arial"/>
                <a:ea typeface="Arial"/>
                <a:cs typeface="Arial"/>
                <a:sym typeface="Arial"/>
              </a:defRPr>
            </a:lvl3pPr>
            <a:lvl4pPr indent="-228600" lvl="3" marL="1828800" algn="l">
              <a:lnSpc>
                <a:spcPct val="90000"/>
              </a:lnSpc>
              <a:spcBef>
                <a:spcPts val="375"/>
              </a:spcBef>
              <a:spcAft>
                <a:spcPts val="0"/>
              </a:spcAft>
              <a:buClr>
                <a:schemeClr val="dk1"/>
              </a:buClr>
              <a:buSzPts val="1200"/>
              <a:buNone/>
              <a:defRPr b="1" sz="1200">
                <a:latin typeface="Arial"/>
                <a:ea typeface="Arial"/>
                <a:cs typeface="Arial"/>
                <a:sym typeface="Arial"/>
              </a:defRPr>
            </a:lvl4pPr>
            <a:lvl5pPr indent="-228600" lvl="4" marL="2286000" algn="l">
              <a:lnSpc>
                <a:spcPct val="90000"/>
              </a:lnSpc>
              <a:spcBef>
                <a:spcPts val="375"/>
              </a:spcBef>
              <a:spcAft>
                <a:spcPts val="0"/>
              </a:spcAft>
              <a:buClr>
                <a:schemeClr val="dk1"/>
              </a:buClr>
              <a:buSzPts val="1200"/>
              <a:buNone/>
              <a:defRPr b="1" sz="1200">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5" name="Google Shape;375;p55"/>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chemeClr val="accent2"/>
                </a:solidFill>
                <a:latin typeface="Arial"/>
                <a:ea typeface="Arial"/>
                <a:cs typeface="Arial"/>
                <a:sym typeface="Arial"/>
              </a:defRPr>
            </a:lvl1pPr>
            <a:lvl2pPr indent="0" lvl="1" marL="0" algn="r">
              <a:spcBef>
                <a:spcPts val="0"/>
              </a:spcBef>
              <a:buNone/>
              <a:defRPr sz="900">
                <a:solidFill>
                  <a:schemeClr val="accent2"/>
                </a:solidFill>
                <a:latin typeface="Arial"/>
                <a:ea typeface="Arial"/>
                <a:cs typeface="Arial"/>
                <a:sym typeface="Arial"/>
              </a:defRPr>
            </a:lvl2pPr>
            <a:lvl3pPr indent="0" lvl="2" marL="0" algn="r">
              <a:spcBef>
                <a:spcPts val="0"/>
              </a:spcBef>
              <a:buNone/>
              <a:defRPr sz="900">
                <a:solidFill>
                  <a:schemeClr val="accent2"/>
                </a:solidFill>
                <a:latin typeface="Arial"/>
                <a:ea typeface="Arial"/>
                <a:cs typeface="Arial"/>
                <a:sym typeface="Arial"/>
              </a:defRPr>
            </a:lvl3pPr>
            <a:lvl4pPr indent="0" lvl="3" marL="0" algn="r">
              <a:spcBef>
                <a:spcPts val="0"/>
              </a:spcBef>
              <a:buNone/>
              <a:defRPr sz="900">
                <a:solidFill>
                  <a:schemeClr val="accent2"/>
                </a:solidFill>
                <a:latin typeface="Arial"/>
                <a:ea typeface="Arial"/>
                <a:cs typeface="Arial"/>
                <a:sym typeface="Arial"/>
              </a:defRPr>
            </a:lvl4pPr>
            <a:lvl5pPr indent="0" lvl="4" marL="0" algn="r">
              <a:spcBef>
                <a:spcPts val="0"/>
              </a:spcBef>
              <a:buNone/>
              <a:defRPr sz="900">
                <a:solidFill>
                  <a:schemeClr val="accent2"/>
                </a:solidFill>
                <a:latin typeface="Arial"/>
                <a:ea typeface="Arial"/>
                <a:cs typeface="Arial"/>
                <a:sym typeface="Arial"/>
              </a:defRPr>
            </a:lvl5pPr>
            <a:lvl6pPr indent="0" lvl="5" marL="0" algn="r">
              <a:spcBef>
                <a:spcPts val="0"/>
              </a:spcBef>
              <a:buNone/>
              <a:defRPr sz="900">
                <a:solidFill>
                  <a:schemeClr val="accent2"/>
                </a:solidFill>
                <a:latin typeface="Arial"/>
                <a:ea typeface="Arial"/>
                <a:cs typeface="Arial"/>
                <a:sym typeface="Arial"/>
              </a:defRPr>
            </a:lvl6pPr>
            <a:lvl7pPr indent="0" lvl="6" marL="0" algn="r">
              <a:spcBef>
                <a:spcPts val="0"/>
              </a:spcBef>
              <a:buNone/>
              <a:defRPr sz="900">
                <a:solidFill>
                  <a:schemeClr val="accent2"/>
                </a:solidFill>
                <a:latin typeface="Arial"/>
                <a:ea typeface="Arial"/>
                <a:cs typeface="Arial"/>
                <a:sym typeface="Arial"/>
              </a:defRPr>
            </a:lvl7pPr>
            <a:lvl8pPr indent="0" lvl="7" marL="0" algn="r">
              <a:spcBef>
                <a:spcPts val="0"/>
              </a:spcBef>
              <a:buNone/>
              <a:defRPr sz="900">
                <a:solidFill>
                  <a:schemeClr val="accent2"/>
                </a:solidFill>
                <a:latin typeface="Arial"/>
                <a:ea typeface="Arial"/>
                <a:cs typeface="Arial"/>
                <a:sym typeface="Arial"/>
              </a:defRPr>
            </a:lvl8pPr>
            <a:lvl9pPr indent="0" lvl="8" marL="0" algn="r">
              <a:spcBef>
                <a:spcPts val="0"/>
              </a:spcBef>
              <a:buNone/>
              <a:defRPr sz="900">
                <a:solidFill>
                  <a:schemeClr val="accen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376" name="Shape 376"/>
        <p:cNvGrpSpPr/>
        <p:nvPr/>
      </p:nvGrpSpPr>
      <p:grpSpPr>
        <a:xfrm>
          <a:off x="0" y="0"/>
          <a:ext cx="0" cy="0"/>
          <a:chOff x="0" y="0"/>
          <a:chExt cx="0" cy="0"/>
        </a:xfrm>
      </p:grpSpPr>
      <p:sp>
        <p:nvSpPr>
          <p:cNvPr id="377" name="Google Shape;377;p56"/>
          <p:cNvSpPr txBox="1"/>
          <p:nvPr>
            <p:ph type="ctrTitle"/>
          </p:nvPr>
        </p:nvSpPr>
        <p:spPr>
          <a:xfrm>
            <a:off x="1167494" y="1122363"/>
            <a:ext cx="6220279" cy="23876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Arial"/>
              <a:buNone/>
              <a:defRPr b="1"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8" name="Google Shape;378;p56"/>
          <p:cNvSpPr txBox="1"/>
          <p:nvPr>
            <p:ph idx="1" type="subTitle"/>
          </p:nvPr>
        </p:nvSpPr>
        <p:spPr>
          <a:xfrm>
            <a:off x="1167494" y="3602040"/>
            <a:ext cx="6220277" cy="2247219"/>
          </a:xfrm>
          <a:prstGeom prst="rect">
            <a:avLst/>
          </a:prstGeom>
          <a:noFill/>
          <a:ln>
            <a:noFill/>
          </a:ln>
        </p:spPr>
        <p:txBody>
          <a:bodyPr anchorCtr="0" anchor="t" bIns="45700" lIns="91425" spcFirstLastPara="1" rIns="91425" wrap="square" tIns="45700">
            <a:noAutofit/>
          </a:bodyPr>
          <a:lstStyle>
            <a:lvl1pPr lvl="0" algn="l">
              <a:lnSpc>
                <a:spcPct val="90000"/>
              </a:lnSpc>
              <a:spcBef>
                <a:spcPts val="750"/>
              </a:spcBef>
              <a:spcAft>
                <a:spcPts val="0"/>
              </a:spcAft>
              <a:buClr>
                <a:schemeClr val="dk1"/>
              </a:buClr>
              <a:buSzPts val="2100"/>
              <a:buNone/>
              <a:defRPr sz="2100">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379" name="Google Shape;379;p56"/>
          <p:cNvSpPr/>
          <p:nvPr/>
        </p:nvSpPr>
        <p:spPr>
          <a:xfrm>
            <a:off x="8264426" y="0"/>
            <a:ext cx="3927575"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nvGrpSpPr>
          <p:cNvPr id="380" name="Google Shape;380;p56"/>
          <p:cNvGrpSpPr/>
          <p:nvPr/>
        </p:nvGrpSpPr>
        <p:grpSpPr>
          <a:xfrm>
            <a:off x="8264428" y="3685939"/>
            <a:ext cx="3927573" cy="3178856"/>
            <a:chOff x="9857014" y="13834"/>
            <a:chExt cx="2334986" cy="1881641"/>
          </a:xfrm>
        </p:grpSpPr>
        <p:sp>
          <p:nvSpPr>
            <p:cNvPr id="381" name="Google Shape;381;p56"/>
            <p:cNvSpPr/>
            <p:nvPr/>
          </p:nvSpPr>
          <p:spPr>
            <a:xfrm rot="-5400000">
              <a:off x="10667433"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82" name="Google Shape;382;p56"/>
            <p:cNvSpPr/>
            <p:nvPr/>
          </p:nvSpPr>
          <p:spPr>
            <a:xfrm flipH="1" rot="5400000">
              <a:off x="9499940" y="370908"/>
              <a:ext cx="1881641" cy="1167493"/>
            </a:xfrm>
            <a:custGeom>
              <a:rect b="b" l="l" r="r" t="t"/>
              <a:pathLst>
                <a:path extrusionOk="0" h="1167493" w="1881641">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383" name="Google Shape;383;p56"/>
          <p:cNvSpPr/>
          <p:nvPr/>
        </p:nvSpPr>
        <p:spPr>
          <a:xfrm>
            <a:off x="0" y="-1"/>
            <a:ext cx="1167493" cy="1167493"/>
          </a:xfrm>
          <a:custGeom>
            <a:rect b="b" l="l" r="r" t="t"/>
            <a:pathLst>
              <a:path extrusionOk="0" h="862693" w="862693">
                <a:moveTo>
                  <a:pt x="0" y="0"/>
                </a:moveTo>
                <a:lnTo>
                  <a:pt x="862693" y="0"/>
                </a:lnTo>
                <a:cubicBezTo>
                  <a:pt x="862693" y="476453"/>
                  <a:pt x="476452" y="862693"/>
                  <a:pt x="0" y="8626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384" name="Google Shape;384;p56"/>
          <p:cNvSpPr/>
          <p:nvPr/>
        </p:nvSpPr>
        <p:spPr>
          <a:xfrm>
            <a:off x="10228215" y="-1"/>
            <a:ext cx="1963787" cy="3178856"/>
          </a:xfrm>
          <a:custGeom>
            <a:rect b="b" l="l" r="r" t="t"/>
            <a:pathLst>
              <a:path extrusionOk="0" h="3178856" w="1963787">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7" name="Shape 37"/>
        <p:cNvGrpSpPr/>
        <p:nvPr/>
      </p:nvGrpSpPr>
      <p:grpSpPr>
        <a:xfrm>
          <a:off x="0" y="0"/>
          <a:ext cx="0" cy="0"/>
          <a:chOff x="0" y="0"/>
          <a:chExt cx="0" cy="0"/>
        </a:xfrm>
      </p:grpSpPr>
      <p:sp>
        <p:nvSpPr>
          <p:cNvPr id="38" name="Google Shape;38;p27"/>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preencoded.png" id="39" name="Google Shape;39;p27"/>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40" name="Google Shape;40;p27"/>
          <p:cNvPicPr preferRelativeResize="0"/>
          <p:nvPr/>
        </p:nvPicPr>
        <p:blipFill rotWithShape="1">
          <a:blip r:embed="rId2">
            <a:alphaModFix/>
          </a:blip>
          <a:srcRect b="0" l="0" r="0" t="0"/>
          <a:stretch/>
        </p:blipFill>
        <p:spPr>
          <a:xfrm>
            <a:off x="1703311" y="-2784"/>
            <a:ext cx="1734411" cy="5167313"/>
          </a:xfrm>
          <a:prstGeom prst="rect">
            <a:avLst/>
          </a:prstGeom>
          <a:noFill/>
          <a:ln>
            <a:noFill/>
          </a:ln>
        </p:spPr>
      </p:pic>
      <p:sp>
        <p:nvSpPr>
          <p:cNvPr id="41" name="Google Shape;41;p27"/>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823"/>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42" name="Google Shape;42;p27"/>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pic>
        <p:nvPicPr>
          <p:cNvPr descr="preencoded.png" id="43" name="Google Shape;43;p27"/>
          <p:cNvPicPr preferRelativeResize="0"/>
          <p:nvPr/>
        </p:nvPicPr>
        <p:blipFill rotWithShape="1">
          <a:blip r:embed="rId3">
            <a:alphaModFix/>
          </a:blip>
          <a:srcRect b="0" l="0" r="0" t="0"/>
          <a:stretch/>
        </p:blipFill>
        <p:spPr>
          <a:xfrm>
            <a:off x="1718458" y="3440506"/>
            <a:ext cx="1719263" cy="1724025"/>
          </a:xfrm>
          <a:prstGeom prst="rect">
            <a:avLst/>
          </a:prstGeom>
          <a:noFill/>
          <a:ln>
            <a:noFill/>
          </a:ln>
        </p:spPr>
      </p:pic>
      <p:sp>
        <p:nvSpPr>
          <p:cNvPr id="44" name="Google Shape;44;p27"/>
          <p:cNvSpPr txBox="1"/>
          <p:nvPr>
            <p:ph idx="1" type="body"/>
          </p:nvPr>
        </p:nvSpPr>
        <p:spPr>
          <a:xfrm>
            <a:off x="397764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350"/>
              <a:buNone/>
              <a:defRPr b="1" sz="1350" cap="none">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27"/>
          <p:cNvSpPr txBox="1"/>
          <p:nvPr>
            <p:ph idx="2" type="body"/>
          </p:nvPr>
        </p:nvSpPr>
        <p:spPr>
          <a:xfrm>
            <a:off x="3685032" y="2877312"/>
            <a:ext cx="3741928" cy="3684588"/>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27"/>
          <p:cNvSpPr txBox="1"/>
          <p:nvPr>
            <p:ph idx="3" type="body"/>
          </p:nvPr>
        </p:nvSpPr>
        <p:spPr>
          <a:xfrm>
            <a:off x="804672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350"/>
              <a:buNone/>
              <a:defRPr b="1" sz="1350" cap="none">
                <a:latin typeface="Arial"/>
                <a:ea typeface="Arial"/>
                <a:cs typeface="Arial"/>
                <a:sym typeface="Arial"/>
              </a:defRPr>
            </a:lvl1pPr>
            <a:lvl2pPr indent="-228600" lvl="1" marL="914400" algn="l">
              <a:lnSpc>
                <a:spcPct val="100000"/>
              </a:lnSpc>
              <a:spcBef>
                <a:spcPts val="270"/>
              </a:spcBef>
              <a:spcAft>
                <a:spcPts val="0"/>
              </a:spcAft>
              <a:buClr>
                <a:schemeClr val="accent6"/>
              </a:buClr>
              <a:buSzPts val="1500"/>
              <a:buNone/>
              <a:defRPr b="1" sz="1500"/>
            </a:lvl2pPr>
            <a:lvl3pPr indent="-228600" lvl="2" marL="1371600" algn="l">
              <a:lnSpc>
                <a:spcPct val="100000"/>
              </a:lnSpc>
              <a:spcBef>
                <a:spcPts val="270"/>
              </a:spcBef>
              <a:spcAft>
                <a:spcPts val="0"/>
              </a:spcAft>
              <a:buClr>
                <a:schemeClr val="accent6"/>
              </a:buClr>
              <a:buSzPts val="1350"/>
              <a:buNone/>
              <a:defRPr b="1" sz="1350"/>
            </a:lvl3pPr>
            <a:lvl4pPr indent="-228600" lvl="3" marL="1828800" algn="l">
              <a:lnSpc>
                <a:spcPct val="100000"/>
              </a:lnSpc>
              <a:spcBef>
                <a:spcPts val="270"/>
              </a:spcBef>
              <a:spcAft>
                <a:spcPts val="0"/>
              </a:spcAft>
              <a:buClr>
                <a:schemeClr val="accent6"/>
              </a:buClr>
              <a:buSzPts val="1200"/>
              <a:buNone/>
              <a:defRPr b="1" sz="1200"/>
            </a:lvl4pPr>
            <a:lvl5pPr indent="-228600" lvl="4" marL="2286000" algn="l">
              <a:lnSpc>
                <a:spcPct val="100000"/>
              </a:lnSpc>
              <a:spcBef>
                <a:spcPts val="270"/>
              </a:spcBef>
              <a:spcAft>
                <a:spcPts val="0"/>
              </a:spcAft>
              <a:buClr>
                <a:schemeClr val="accent6"/>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7" name="Google Shape;47;p27"/>
          <p:cNvSpPr txBox="1"/>
          <p:nvPr>
            <p:ph idx="4" type="body"/>
          </p:nvPr>
        </p:nvSpPr>
        <p:spPr>
          <a:xfrm>
            <a:off x="7754112" y="2877312"/>
            <a:ext cx="3741928" cy="3684588"/>
          </a:xfrm>
          <a:prstGeom prst="rect">
            <a:avLst/>
          </a:prstGeom>
          <a:noFill/>
          <a:ln>
            <a:noFill/>
          </a:ln>
        </p:spPr>
        <p:txBody>
          <a:bodyPr anchorCtr="0" anchor="t" bIns="45700" lIns="45700" spcFirstLastPara="1" rIns="45700" wrap="square" tIns="45700">
            <a:noAutofit/>
          </a:bodyPr>
          <a:lstStyle>
            <a:lvl1pPr indent="-300037" lvl="0" marL="457200" algn="l">
              <a:lnSpc>
                <a:spcPct val="100000"/>
              </a:lnSpc>
              <a:spcBef>
                <a:spcPts val="270"/>
              </a:spcBef>
              <a:spcAft>
                <a:spcPts val="0"/>
              </a:spcAft>
              <a:buClr>
                <a:schemeClr val="accent6"/>
              </a:buClr>
              <a:buSzPts val="1125"/>
              <a:buChar char="•"/>
              <a:defRPr sz="1125"/>
            </a:lvl1pPr>
            <a:lvl2pPr indent="-290512" lvl="1" marL="914400" algn="l">
              <a:lnSpc>
                <a:spcPct val="100000"/>
              </a:lnSpc>
              <a:spcBef>
                <a:spcPts val="270"/>
              </a:spcBef>
              <a:spcAft>
                <a:spcPts val="0"/>
              </a:spcAft>
              <a:buClr>
                <a:schemeClr val="accent6"/>
              </a:buClr>
              <a:buSzPts val="975"/>
              <a:buChar char="•"/>
              <a:defRPr sz="975"/>
            </a:lvl2pPr>
            <a:lvl3pPr indent="-285750" lvl="2" marL="1371600" algn="l">
              <a:lnSpc>
                <a:spcPct val="100000"/>
              </a:lnSpc>
              <a:spcBef>
                <a:spcPts val="270"/>
              </a:spcBef>
              <a:spcAft>
                <a:spcPts val="0"/>
              </a:spcAft>
              <a:buClr>
                <a:schemeClr val="accent6"/>
              </a:buClr>
              <a:buSzPts val="900"/>
              <a:buChar char="•"/>
              <a:defRPr sz="90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 name="Google Shape;48;p2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 and Table">
    <p:spTree>
      <p:nvGrpSpPr>
        <p:cNvPr id="49" name="Shape 49"/>
        <p:cNvGrpSpPr/>
        <p:nvPr/>
      </p:nvGrpSpPr>
      <p:grpSpPr>
        <a:xfrm>
          <a:off x="0" y="0"/>
          <a:ext cx="0" cy="0"/>
          <a:chOff x="0" y="0"/>
          <a:chExt cx="0" cy="0"/>
        </a:xfrm>
      </p:grpSpPr>
      <p:sp>
        <p:nvSpPr>
          <p:cNvPr id="50" name="Google Shape;50;p28"/>
          <p:cNvSpPr/>
          <p:nvPr/>
        </p:nvSpPr>
        <p:spPr>
          <a:xfrm>
            <a:off x="9866106" y="0"/>
            <a:ext cx="2325895" cy="2180854"/>
          </a:xfrm>
          <a:custGeom>
            <a:rect b="b" l="l" r="r" t="t"/>
            <a:pathLst>
              <a:path extrusionOk="0" h="2180854" w="232589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1" name="Google Shape;51;p28"/>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8"/>
          <p:cNvSpPr txBox="1"/>
          <p:nvPr>
            <p:ph idx="1" type="body"/>
          </p:nvPr>
        </p:nvSpPr>
        <p:spPr>
          <a:xfrm>
            <a:off x="755904" y="2825496"/>
            <a:ext cx="10680192" cy="2834640"/>
          </a:xfrm>
          <a:prstGeom prst="rect">
            <a:avLst/>
          </a:prstGeom>
          <a:noFill/>
          <a:ln>
            <a:noFill/>
          </a:ln>
        </p:spPr>
        <p:txBody>
          <a:bodyPr anchorCtr="0" anchor="t" bIns="45700" lIns="91425" spcFirstLastPara="1" rIns="91425" wrap="square" tIns="45700">
            <a:noAutofit/>
          </a:bodyPr>
          <a:lstStyle>
            <a:lvl1pPr indent="-314325" lvl="0" marL="457200" algn="l">
              <a:lnSpc>
                <a:spcPct val="100000"/>
              </a:lnSpc>
              <a:spcBef>
                <a:spcPts val="270"/>
              </a:spcBef>
              <a:spcAft>
                <a:spcPts val="0"/>
              </a:spcAft>
              <a:buClr>
                <a:schemeClr val="accent6"/>
              </a:buClr>
              <a:buSzPts val="1350"/>
              <a:buChar char="•"/>
              <a:defRPr sz="1350"/>
            </a:lvl1pPr>
            <a:lvl2pPr indent="-304800" lvl="1" marL="914400" algn="l">
              <a:lnSpc>
                <a:spcPct val="100000"/>
              </a:lnSpc>
              <a:spcBef>
                <a:spcPts val="270"/>
              </a:spcBef>
              <a:spcAft>
                <a:spcPts val="0"/>
              </a:spcAft>
              <a:buClr>
                <a:schemeClr val="accent6"/>
              </a:buClr>
              <a:buSzPts val="1200"/>
              <a:buChar char="•"/>
              <a:defRPr sz="1200"/>
            </a:lvl2pPr>
            <a:lvl3pPr indent="-295275" lvl="2" marL="1371600" algn="l">
              <a:lnSpc>
                <a:spcPct val="100000"/>
              </a:lnSpc>
              <a:spcBef>
                <a:spcPts val="270"/>
              </a:spcBef>
              <a:spcAft>
                <a:spcPts val="0"/>
              </a:spcAft>
              <a:buClr>
                <a:schemeClr val="accent6"/>
              </a:buClr>
              <a:buSzPts val="1050"/>
              <a:buChar char="•"/>
              <a:defRPr sz="1050"/>
            </a:lvl3pPr>
            <a:lvl4pPr indent="-285750" lvl="3" marL="1828800" algn="l">
              <a:lnSpc>
                <a:spcPct val="100000"/>
              </a:lnSpc>
              <a:spcBef>
                <a:spcPts val="270"/>
              </a:spcBef>
              <a:spcAft>
                <a:spcPts val="0"/>
              </a:spcAft>
              <a:buClr>
                <a:schemeClr val="accent6"/>
              </a:buClr>
              <a:buSzPts val="900"/>
              <a:buChar char="•"/>
              <a:defRPr sz="900"/>
            </a:lvl4pPr>
            <a:lvl5pPr indent="-285750" lvl="4" marL="2286000" algn="l">
              <a:lnSpc>
                <a:spcPct val="100000"/>
              </a:lnSpc>
              <a:spcBef>
                <a:spcPts val="270"/>
              </a:spcBef>
              <a:spcAft>
                <a:spcPts val="0"/>
              </a:spcAft>
              <a:buClr>
                <a:schemeClr val="accent6"/>
              </a:buClr>
              <a:buSzPts val="900"/>
              <a:buChar char="•"/>
              <a:defRPr sz="9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 name="Google Shape;53;p2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9"/>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6" name="Google Shape;56;p29"/>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57" name="Google Shape;57;p29"/>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58" name="Shape 58"/>
        <p:cNvGrpSpPr/>
        <p:nvPr/>
      </p:nvGrpSpPr>
      <p:grpSpPr>
        <a:xfrm>
          <a:off x="0" y="0"/>
          <a:ext cx="0" cy="0"/>
          <a:chOff x="0" y="0"/>
          <a:chExt cx="0" cy="0"/>
        </a:xfrm>
      </p:grpSpPr>
      <p:sp>
        <p:nvSpPr>
          <p:cNvPr descr="preencoded.png" id="59" name="Google Shape;59;p31"/>
          <p:cNvSpPr/>
          <p:nvPr/>
        </p:nvSpPr>
        <p:spPr>
          <a:xfrm>
            <a:off x="1" y="0"/>
            <a:ext cx="5295900" cy="6877050"/>
          </a:xfrm>
          <a:custGeom>
            <a:rect b="b" l="l" r="r" t="t"/>
            <a:pathLst>
              <a:path extrusionOk="0" h="6877050" w="5295900">
                <a:moveTo>
                  <a:pt x="0" y="0"/>
                </a:moveTo>
                <a:lnTo>
                  <a:pt x="5295900" y="0"/>
                </a:lnTo>
                <a:lnTo>
                  <a:pt x="5295900" y="6877050"/>
                </a:lnTo>
                <a:lnTo>
                  <a:pt x="0" y="687705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0" name="Google Shape;60;p31"/>
          <p:cNvSpPr/>
          <p:nvPr/>
        </p:nvSpPr>
        <p:spPr>
          <a:xfrm>
            <a:off x="1600202" y="1153228"/>
            <a:ext cx="9191625" cy="5704772"/>
          </a:xfrm>
          <a:custGeom>
            <a:rect b="b" l="l" r="r" t="t"/>
            <a:pathLst>
              <a:path extrusionOk="0" h="5704772" w="9191625">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1" name="Google Shape;61;p31"/>
          <p:cNvSpPr/>
          <p:nvPr/>
        </p:nvSpPr>
        <p:spPr>
          <a:xfrm>
            <a:off x="2795589" y="0"/>
            <a:ext cx="6803143" cy="5396474"/>
          </a:xfrm>
          <a:custGeom>
            <a:rect b="b" l="l" r="r" t="t"/>
            <a:pathLst>
              <a:path extrusionOk="0" h="5396474" w="6803142">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lt1">
              <a:alpha val="98823"/>
            </a:scheme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2" name="Google Shape;62;p31"/>
          <p:cNvSpPr txBox="1"/>
          <p:nvPr>
            <p:ph type="ctrTitle"/>
          </p:nvPr>
        </p:nvSpPr>
        <p:spPr>
          <a:xfrm>
            <a:off x="3403092" y="1984248"/>
            <a:ext cx="5385816" cy="1225296"/>
          </a:xfrm>
          <a:prstGeom prst="rect">
            <a:avLst/>
          </a:prstGeom>
          <a:noFill/>
          <a:ln>
            <a:noFill/>
          </a:ln>
        </p:spPr>
        <p:txBody>
          <a:bodyPr anchorCtr="0" anchor="t" bIns="45700" lIns="91425" spcFirstLastPara="1" rIns="91425" wrap="square" tIns="0">
            <a:noAutofit/>
          </a:bodyPr>
          <a:lstStyle>
            <a:lvl1pPr lvl="0" algn="ctr">
              <a:lnSpc>
                <a:spcPct val="110787"/>
              </a:lnSpc>
              <a:spcBef>
                <a:spcPts val="0"/>
              </a:spcBef>
              <a:spcAft>
                <a:spcPts val="0"/>
              </a:spcAft>
              <a:buClr>
                <a:schemeClr val="accent6"/>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1"/>
          <p:cNvSpPr txBox="1"/>
          <p:nvPr>
            <p:ph idx="1" type="subTitle"/>
          </p:nvPr>
        </p:nvSpPr>
        <p:spPr>
          <a:xfrm>
            <a:off x="4349496" y="3483864"/>
            <a:ext cx="3493008" cy="878908"/>
          </a:xfrm>
          <a:prstGeom prst="rect">
            <a:avLst/>
          </a:prstGeom>
          <a:noFill/>
          <a:ln>
            <a:noFill/>
          </a:ln>
        </p:spPr>
        <p:txBody>
          <a:bodyPr anchorCtr="0" anchor="t" bIns="0" lIns="0" spcFirstLastPara="1" rIns="0" wrap="square" tIns="0">
            <a:noAutofit/>
          </a:bodyPr>
          <a:lstStyle>
            <a:lvl1pPr lvl="0" algn="ctr">
              <a:lnSpc>
                <a:spcPct val="100000"/>
              </a:lnSpc>
              <a:spcBef>
                <a:spcPts val="270"/>
              </a:spcBef>
              <a:spcAft>
                <a:spcPts val="0"/>
              </a:spcAft>
              <a:buClr>
                <a:schemeClr val="accent6"/>
              </a:buClr>
              <a:buSzPts val="1800"/>
              <a:buNone/>
              <a:defRPr sz="1800"/>
            </a:lvl1pPr>
            <a:lvl2pPr lvl="1" algn="ctr">
              <a:lnSpc>
                <a:spcPct val="100000"/>
              </a:lnSpc>
              <a:spcBef>
                <a:spcPts val="270"/>
              </a:spcBef>
              <a:spcAft>
                <a:spcPts val="0"/>
              </a:spcAft>
              <a:buClr>
                <a:schemeClr val="accent6"/>
              </a:buClr>
              <a:buSzPts val="1500"/>
              <a:buNone/>
              <a:defRPr sz="1500"/>
            </a:lvl2pPr>
            <a:lvl3pPr lvl="2" algn="ctr">
              <a:lnSpc>
                <a:spcPct val="100000"/>
              </a:lnSpc>
              <a:spcBef>
                <a:spcPts val="270"/>
              </a:spcBef>
              <a:spcAft>
                <a:spcPts val="0"/>
              </a:spcAft>
              <a:buClr>
                <a:schemeClr val="accent6"/>
              </a:buClr>
              <a:buSzPts val="1350"/>
              <a:buNone/>
              <a:defRPr sz="1350"/>
            </a:lvl3pPr>
            <a:lvl4pPr lvl="3" algn="ctr">
              <a:lnSpc>
                <a:spcPct val="100000"/>
              </a:lnSpc>
              <a:spcBef>
                <a:spcPts val="270"/>
              </a:spcBef>
              <a:spcAft>
                <a:spcPts val="0"/>
              </a:spcAft>
              <a:buClr>
                <a:schemeClr val="accent6"/>
              </a:buClr>
              <a:buSzPts val="1200"/>
              <a:buNone/>
              <a:defRPr sz="1200"/>
            </a:lvl4pPr>
            <a:lvl5pPr lvl="4" algn="ctr">
              <a:lnSpc>
                <a:spcPct val="100000"/>
              </a:lnSpc>
              <a:spcBef>
                <a:spcPts val="270"/>
              </a:spcBef>
              <a:spcAft>
                <a:spcPts val="0"/>
              </a:spcAft>
              <a:buClr>
                <a:schemeClr val="accent6"/>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64" name="Shape 64"/>
        <p:cNvGrpSpPr/>
        <p:nvPr/>
      </p:nvGrpSpPr>
      <p:grpSpPr>
        <a:xfrm>
          <a:off x="0" y="0"/>
          <a:ext cx="0" cy="0"/>
          <a:chOff x="0" y="0"/>
          <a:chExt cx="0" cy="0"/>
        </a:xfrm>
      </p:grpSpPr>
      <p:grpSp>
        <p:nvGrpSpPr>
          <p:cNvPr id="65" name="Google Shape;65;p32"/>
          <p:cNvGrpSpPr/>
          <p:nvPr/>
        </p:nvGrpSpPr>
        <p:grpSpPr>
          <a:xfrm>
            <a:off x="6452305" y="3405021"/>
            <a:ext cx="5739697" cy="3467971"/>
            <a:chOff x="5009037" y="2525712"/>
            <a:chExt cx="7170193" cy="4332288"/>
          </a:xfrm>
        </p:grpSpPr>
        <p:sp>
          <p:nvSpPr>
            <p:cNvPr id="66" name="Google Shape;66;p32"/>
            <p:cNvSpPr/>
            <p:nvPr/>
          </p:nvSpPr>
          <p:spPr>
            <a:xfrm>
              <a:off x="5009037" y="2525712"/>
              <a:ext cx="3601721" cy="4332288"/>
            </a:xfrm>
            <a:custGeom>
              <a:rect b="b" l="l" r="r" t="t"/>
              <a:pathLst>
                <a:path extrusionOk="0" h="1441" w="1198">
                  <a:moveTo>
                    <a:pt x="1198" y="0"/>
                  </a:moveTo>
                  <a:lnTo>
                    <a:pt x="0" y="1441"/>
                  </a:lnTo>
                  <a:lnTo>
                    <a:pt x="1198" y="1441"/>
                  </a:lnTo>
                  <a:lnTo>
                    <a:pt x="119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67" name="Google Shape;67;p32"/>
            <p:cNvSpPr/>
            <p:nvPr/>
          </p:nvSpPr>
          <p:spPr>
            <a:xfrm>
              <a:off x="8589536" y="2525712"/>
              <a:ext cx="3589694" cy="4332288"/>
            </a:xfrm>
            <a:custGeom>
              <a:rect b="b" l="l" r="r" t="t"/>
              <a:pathLst>
                <a:path extrusionOk="0" h="1441" w="1194">
                  <a:moveTo>
                    <a:pt x="0" y="0"/>
                  </a:moveTo>
                  <a:lnTo>
                    <a:pt x="1194" y="1441"/>
                  </a:lnTo>
                  <a:lnTo>
                    <a:pt x="0" y="1441"/>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grpSp>
      <p:grpSp>
        <p:nvGrpSpPr>
          <p:cNvPr id="68" name="Google Shape;68;p32"/>
          <p:cNvGrpSpPr/>
          <p:nvPr/>
        </p:nvGrpSpPr>
        <p:grpSpPr>
          <a:xfrm rot="10800000">
            <a:off x="6465612" y="2"/>
            <a:ext cx="5739697" cy="3467971"/>
            <a:chOff x="5183405" y="2678112"/>
            <a:chExt cx="7170193" cy="4332288"/>
          </a:xfrm>
        </p:grpSpPr>
        <p:sp>
          <p:nvSpPr>
            <p:cNvPr id="69" name="Google Shape;69;p32"/>
            <p:cNvSpPr/>
            <p:nvPr/>
          </p:nvSpPr>
          <p:spPr>
            <a:xfrm>
              <a:off x="5183405" y="2678112"/>
              <a:ext cx="3601721" cy="4332288"/>
            </a:xfrm>
            <a:custGeom>
              <a:rect b="b" l="l" r="r" t="t"/>
              <a:pathLst>
                <a:path extrusionOk="0" h="1441" w="1198">
                  <a:moveTo>
                    <a:pt x="1198" y="0"/>
                  </a:moveTo>
                  <a:lnTo>
                    <a:pt x="0" y="1441"/>
                  </a:lnTo>
                  <a:lnTo>
                    <a:pt x="1198" y="1441"/>
                  </a:lnTo>
                  <a:lnTo>
                    <a:pt x="1198"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70" name="Google Shape;70;p32"/>
            <p:cNvSpPr/>
            <p:nvPr/>
          </p:nvSpPr>
          <p:spPr>
            <a:xfrm>
              <a:off x="8763903" y="2678112"/>
              <a:ext cx="3589695" cy="4332288"/>
            </a:xfrm>
            <a:custGeom>
              <a:rect b="b" l="l" r="r" t="t"/>
              <a:pathLst>
                <a:path extrusionOk="0" h="1441" w="1194">
                  <a:moveTo>
                    <a:pt x="0" y="0"/>
                  </a:moveTo>
                  <a:lnTo>
                    <a:pt x="1194" y="1441"/>
                  </a:lnTo>
                  <a:lnTo>
                    <a:pt x="0" y="1441"/>
                  </a:lnTo>
                  <a:lnTo>
                    <a:pt x="0" y="0"/>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grpSp>
      <p:sp>
        <p:nvSpPr>
          <p:cNvPr descr="preencoded.png" id="71" name="Google Shape;71;p32"/>
          <p:cNvSpPr/>
          <p:nvPr/>
        </p:nvSpPr>
        <p:spPr>
          <a:xfrm>
            <a:off x="7642519" y="4577660"/>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72" name="Google Shape;72;p32"/>
          <p:cNvSpPr txBox="1"/>
          <p:nvPr>
            <p:ph type="title"/>
          </p:nvPr>
        </p:nvSpPr>
        <p:spPr>
          <a:xfrm>
            <a:off x="1499616" y="1901952"/>
            <a:ext cx="5693664"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2"/>
          <p:cNvSpPr txBox="1"/>
          <p:nvPr>
            <p:ph idx="1" type="body"/>
          </p:nvPr>
        </p:nvSpPr>
        <p:spPr>
          <a:xfrm>
            <a:off x="1499616" y="2770632"/>
            <a:ext cx="5693664" cy="3122168"/>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0"/>
              </a:spcBef>
              <a:spcAft>
                <a:spcPts val="0"/>
              </a:spcAft>
              <a:buClr>
                <a:schemeClr val="accent6"/>
              </a:buClr>
              <a:buSzPts val="1800"/>
              <a:buNone/>
              <a:defRPr sz="1800"/>
            </a:lvl1pPr>
            <a:lvl2pPr indent="-323850" lvl="1" marL="914400" algn="l">
              <a:lnSpc>
                <a:spcPct val="150000"/>
              </a:lnSpc>
              <a:spcBef>
                <a:spcPts val="0"/>
              </a:spcBef>
              <a:spcAft>
                <a:spcPts val="0"/>
              </a:spcAft>
              <a:buClr>
                <a:schemeClr val="accent6"/>
              </a:buClr>
              <a:buSzPts val="1500"/>
              <a:buChar char="•"/>
              <a:defRPr sz="1500"/>
            </a:lvl2pPr>
            <a:lvl3pPr indent="-314325" lvl="2" marL="1371600" algn="l">
              <a:lnSpc>
                <a:spcPct val="150000"/>
              </a:lnSpc>
              <a:spcBef>
                <a:spcPts val="0"/>
              </a:spcBef>
              <a:spcAft>
                <a:spcPts val="0"/>
              </a:spcAft>
              <a:buClr>
                <a:schemeClr val="accent6"/>
              </a:buClr>
              <a:buSzPts val="1350"/>
              <a:buChar char="•"/>
              <a:defRPr sz="1350"/>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74" name="Shape 74"/>
        <p:cNvGrpSpPr/>
        <p:nvPr/>
      </p:nvGrpSpPr>
      <p:grpSpPr>
        <a:xfrm>
          <a:off x="0" y="0"/>
          <a:ext cx="0" cy="0"/>
          <a:chOff x="0" y="0"/>
          <a:chExt cx="0" cy="0"/>
        </a:xfrm>
      </p:grpSpPr>
      <p:sp>
        <p:nvSpPr>
          <p:cNvPr id="75" name="Google Shape;75;p33"/>
          <p:cNvSpPr txBox="1"/>
          <p:nvPr>
            <p:ph type="title"/>
          </p:nvPr>
        </p:nvSpPr>
        <p:spPr>
          <a:xfrm>
            <a:off x="4389120" y="2395728"/>
            <a:ext cx="7013448" cy="162763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6"/>
              </a:buClr>
              <a:buSzPts val="2475"/>
              <a:buFont typeface="Arial"/>
              <a:buNone/>
              <a:defRPr b="1" sz="2475">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3"/>
          <p:cNvSpPr txBox="1"/>
          <p:nvPr>
            <p:ph idx="1" type="body"/>
          </p:nvPr>
        </p:nvSpPr>
        <p:spPr>
          <a:xfrm>
            <a:off x="3611880" y="1984248"/>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270"/>
              </a:spcBef>
              <a:spcAft>
                <a:spcPts val="0"/>
              </a:spcAft>
              <a:buClr>
                <a:schemeClr val="accent6"/>
              </a:buClr>
              <a:buSzPts val="7500"/>
              <a:buNone/>
              <a:defRPr b="1" sz="75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33"/>
          <p:cNvSpPr txBox="1"/>
          <p:nvPr>
            <p:ph idx="2" type="body"/>
          </p:nvPr>
        </p:nvSpPr>
        <p:spPr>
          <a:xfrm>
            <a:off x="4389121" y="4308477"/>
            <a:ext cx="3932239" cy="5889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270"/>
              </a:spcBef>
              <a:spcAft>
                <a:spcPts val="0"/>
              </a:spcAft>
              <a:buClr>
                <a:schemeClr val="accent6"/>
              </a:buClr>
              <a:buSzPts val="1800"/>
              <a:buNone/>
              <a:defRPr sz="18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p33"/>
          <p:cNvSpPr txBox="1"/>
          <p:nvPr>
            <p:ph idx="3" type="body"/>
          </p:nvPr>
        </p:nvSpPr>
        <p:spPr>
          <a:xfrm>
            <a:off x="9500616" y="3209544"/>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270"/>
              </a:spcBef>
              <a:spcAft>
                <a:spcPts val="0"/>
              </a:spcAft>
              <a:buClr>
                <a:schemeClr val="accent6"/>
              </a:buClr>
              <a:buSzPts val="7500"/>
              <a:buNone/>
              <a:defRPr b="1" sz="7500"/>
            </a:lvl1pPr>
            <a:lvl2pPr indent="-342900" lvl="1" marL="914400" algn="l">
              <a:lnSpc>
                <a:spcPct val="100000"/>
              </a:lnSpc>
              <a:spcBef>
                <a:spcPts val="270"/>
              </a:spcBef>
              <a:spcAft>
                <a:spcPts val="0"/>
              </a:spcAft>
              <a:buClr>
                <a:schemeClr val="accent6"/>
              </a:buClr>
              <a:buSzPts val="1800"/>
              <a:buChar char="•"/>
              <a:defRPr/>
            </a:lvl2pPr>
            <a:lvl3pPr indent="-342900" lvl="2" marL="1371600" algn="l">
              <a:lnSpc>
                <a:spcPct val="100000"/>
              </a:lnSpc>
              <a:spcBef>
                <a:spcPts val="270"/>
              </a:spcBef>
              <a:spcAft>
                <a:spcPts val="0"/>
              </a:spcAft>
              <a:buClr>
                <a:schemeClr val="accent6"/>
              </a:buClr>
              <a:buSzPts val="1800"/>
              <a:buChar char="•"/>
              <a:defRPr/>
            </a:lvl3pPr>
            <a:lvl4pPr indent="-342900" lvl="3" marL="1828800" algn="l">
              <a:lnSpc>
                <a:spcPct val="100000"/>
              </a:lnSpc>
              <a:spcBef>
                <a:spcPts val="270"/>
              </a:spcBef>
              <a:spcAft>
                <a:spcPts val="0"/>
              </a:spcAft>
              <a:buClr>
                <a:schemeClr val="accent6"/>
              </a:buClr>
              <a:buSzPts val="1800"/>
              <a:buChar char="•"/>
              <a:defRPr/>
            </a:lvl4pPr>
            <a:lvl5pPr indent="-342900" lvl="4" marL="2286000" algn="l">
              <a:lnSpc>
                <a:spcPct val="100000"/>
              </a:lnSpc>
              <a:spcBef>
                <a:spcPts val="270"/>
              </a:spcBef>
              <a:spcAft>
                <a:spcPts val="0"/>
              </a:spcAft>
              <a:buClr>
                <a:schemeClr val="accent6"/>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descr="preencoded.png" id="79" name="Google Shape;79;p33"/>
          <p:cNvSpPr/>
          <p:nvPr/>
        </p:nvSpPr>
        <p:spPr>
          <a:xfrm>
            <a:off x="-7117" y="0"/>
            <a:ext cx="2550985" cy="6858000"/>
          </a:xfrm>
          <a:custGeom>
            <a:rect b="b" l="l" r="r" t="t"/>
            <a:pathLst>
              <a:path extrusionOk="0" h="6858000" w="2550985">
                <a:moveTo>
                  <a:pt x="2550985" y="0"/>
                </a:moveTo>
                <a:lnTo>
                  <a:pt x="0" y="0"/>
                </a:lnTo>
                <a:lnTo>
                  <a:pt x="0" y="6858000"/>
                </a:lnTo>
                <a:lnTo>
                  <a:pt x="2550985" y="6858000"/>
                </a:lnTo>
                <a:lnTo>
                  <a:pt x="255098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0" name="Google Shape;80;p33"/>
          <p:cNvSpPr/>
          <p:nvPr/>
        </p:nvSpPr>
        <p:spPr>
          <a:xfrm>
            <a:off x="-9414" y="0"/>
            <a:ext cx="2548591" cy="2555628"/>
          </a:xfrm>
          <a:custGeom>
            <a:rect b="b" l="l" r="r" t="t"/>
            <a:pathLst>
              <a:path extrusionOk="0" h="2555628" w="2548591">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descr="preencoded.png" id="81" name="Google Shape;81;p33"/>
          <p:cNvSpPr/>
          <p:nvPr/>
        </p:nvSpPr>
        <p:spPr>
          <a:xfrm>
            <a:off x="2543869" y="0"/>
            <a:ext cx="2560340" cy="2560340"/>
          </a:xfrm>
          <a:custGeom>
            <a:rect b="b" l="l" r="r" t="t"/>
            <a:pathLst>
              <a:path extrusionOk="0" h="2560340" w="2560340">
                <a:moveTo>
                  <a:pt x="0" y="2560340"/>
                </a:moveTo>
                <a:cubicBezTo>
                  <a:pt x="1414079" y="2560340"/>
                  <a:pt x="2560340" y="1414079"/>
                  <a:pt x="2560340" y="0"/>
                </a:cubicBezTo>
                <a:lnTo>
                  <a:pt x="0" y="0"/>
                </a:lnTo>
                <a:lnTo>
                  <a:pt x="0" y="256034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2" name="Google Shape;82;p33"/>
          <p:cNvSpPr/>
          <p:nvPr/>
        </p:nvSpPr>
        <p:spPr>
          <a:xfrm flipH="1">
            <a:off x="2535251" y="4308468"/>
            <a:ext cx="2550984" cy="2560441"/>
          </a:xfrm>
          <a:custGeom>
            <a:rect b="b" l="l" r="r" t="t"/>
            <a:pathLst>
              <a:path extrusionOk="0" h="1083" w="1079">
                <a:moveTo>
                  <a:pt x="0" y="1083"/>
                </a:moveTo>
                <a:lnTo>
                  <a:pt x="1079" y="1083"/>
                </a:lnTo>
                <a:lnTo>
                  <a:pt x="1079" y="0"/>
                </a:lnTo>
                <a:lnTo>
                  <a:pt x="0" y="1083"/>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3" name="Google Shape;83;p33"/>
          <p:cNvSpPr/>
          <p:nvPr/>
        </p:nvSpPr>
        <p:spPr>
          <a:xfrm flipH="1">
            <a:off x="-10617" y="4308468"/>
            <a:ext cx="2550984" cy="2560441"/>
          </a:xfrm>
          <a:custGeom>
            <a:rect b="b" l="l" r="r" t="t"/>
            <a:pathLst>
              <a:path extrusionOk="0" h="1083" w="1079">
                <a:moveTo>
                  <a:pt x="0" y="1083"/>
                </a:moveTo>
                <a:lnTo>
                  <a:pt x="1079" y="1083"/>
                </a:lnTo>
                <a:lnTo>
                  <a:pt x="1079" y="0"/>
                </a:lnTo>
                <a:lnTo>
                  <a:pt x="0" y="1083"/>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dk1"/>
              </a:solidFill>
              <a:latin typeface="EB Garamond"/>
              <a:ea typeface="EB Garamond"/>
              <a:cs typeface="EB Garamond"/>
              <a:sym typeface="EB Garamond"/>
            </a:endParaRPr>
          </a:p>
        </p:txBody>
      </p:sp>
      <p:sp>
        <p:nvSpPr>
          <p:cNvPr id="84" name="Google Shape;84;p3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1.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marR="0" rtl="0" algn="ctr">
              <a:lnSpc>
                <a:spcPct val="110787"/>
              </a:lnSpc>
              <a:spcBef>
                <a:spcPts val="0"/>
              </a:spcBef>
              <a:spcAft>
                <a:spcPts val="0"/>
              </a:spcAft>
              <a:buClr>
                <a:schemeClr val="accent6"/>
              </a:buClr>
              <a:buSzPts val="3300"/>
              <a:buFont typeface="Arial Black"/>
              <a:buNone/>
              <a:defRPr b="1" i="0" sz="3300" u="none" cap="none" strike="noStrike">
                <a:solidFill>
                  <a:schemeClr val="accent6"/>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758952" y="2103120"/>
            <a:ext cx="10671048"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100000"/>
              </a:lnSpc>
              <a:spcBef>
                <a:spcPts val="270"/>
              </a:spcBef>
              <a:spcAft>
                <a:spcPts val="0"/>
              </a:spcAft>
              <a:buClr>
                <a:schemeClr val="accent6"/>
              </a:buClr>
              <a:buSzPts val="2100"/>
              <a:buFont typeface="Arial"/>
              <a:buChar char="•"/>
              <a:defRPr b="0" i="0" sz="2100" u="none" cap="none" strike="noStrike">
                <a:solidFill>
                  <a:schemeClr val="accent6"/>
                </a:solidFill>
                <a:latin typeface="EB Garamond"/>
                <a:ea typeface="EB Garamond"/>
                <a:cs typeface="EB Garamond"/>
                <a:sym typeface="EB Garamond"/>
              </a:defRPr>
            </a:lvl1pPr>
            <a:lvl2pPr indent="-342900" lvl="1" marL="914400" marR="0" rtl="0" algn="l">
              <a:lnSpc>
                <a:spcPct val="100000"/>
              </a:lnSpc>
              <a:spcBef>
                <a:spcPts val="270"/>
              </a:spcBef>
              <a:spcAft>
                <a:spcPts val="0"/>
              </a:spcAft>
              <a:buClr>
                <a:schemeClr val="accent6"/>
              </a:buClr>
              <a:buSzPts val="1800"/>
              <a:buFont typeface="Arial"/>
              <a:buChar char="•"/>
              <a:defRPr b="0" i="0" sz="1800" u="none" cap="none" strike="noStrike">
                <a:solidFill>
                  <a:schemeClr val="accent6"/>
                </a:solidFill>
                <a:latin typeface="EB Garamond"/>
                <a:ea typeface="EB Garamond"/>
                <a:cs typeface="EB Garamond"/>
                <a:sym typeface="EB Garamond"/>
              </a:defRPr>
            </a:lvl2pPr>
            <a:lvl3pPr indent="-323850" lvl="2" marL="1371600" marR="0" rtl="0" algn="l">
              <a:lnSpc>
                <a:spcPct val="100000"/>
              </a:lnSpc>
              <a:spcBef>
                <a:spcPts val="270"/>
              </a:spcBef>
              <a:spcAft>
                <a:spcPts val="0"/>
              </a:spcAft>
              <a:buClr>
                <a:schemeClr val="accent6"/>
              </a:buClr>
              <a:buSzPts val="1500"/>
              <a:buFont typeface="Arial"/>
              <a:buChar char="•"/>
              <a:defRPr b="0" i="0" sz="1500" u="none" cap="none" strike="noStrike">
                <a:solidFill>
                  <a:schemeClr val="accent6"/>
                </a:solidFill>
                <a:latin typeface="EB Garamond"/>
                <a:ea typeface="EB Garamond"/>
                <a:cs typeface="EB Garamond"/>
                <a:sym typeface="EB Garamond"/>
              </a:defRPr>
            </a:lvl3pPr>
            <a:lvl4pPr indent="-314325" lvl="3" marL="1828800" marR="0" rtl="0" algn="l">
              <a:lnSpc>
                <a:spcPct val="100000"/>
              </a:lnSpc>
              <a:spcBef>
                <a:spcPts val="270"/>
              </a:spcBef>
              <a:spcAft>
                <a:spcPts val="0"/>
              </a:spcAft>
              <a:buClr>
                <a:schemeClr val="accent6"/>
              </a:buClr>
              <a:buSzPts val="1350"/>
              <a:buFont typeface="Arial"/>
              <a:buChar char="•"/>
              <a:defRPr b="0" i="0" sz="1350" u="none" cap="none" strike="noStrike">
                <a:solidFill>
                  <a:schemeClr val="accent6"/>
                </a:solidFill>
                <a:latin typeface="EB Garamond"/>
                <a:ea typeface="EB Garamond"/>
                <a:cs typeface="EB Garamond"/>
                <a:sym typeface="EB Garamond"/>
              </a:defRPr>
            </a:lvl4pPr>
            <a:lvl5pPr indent="-314325" lvl="4" marL="2286000" marR="0" rtl="0" algn="l">
              <a:lnSpc>
                <a:spcPct val="100000"/>
              </a:lnSpc>
              <a:spcBef>
                <a:spcPts val="270"/>
              </a:spcBef>
              <a:spcAft>
                <a:spcPts val="0"/>
              </a:spcAft>
              <a:buClr>
                <a:schemeClr val="accent6"/>
              </a:buClr>
              <a:buSzPts val="1350"/>
              <a:buFont typeface="Arial"/>
              <a:buChar char="•"/>
              <a:defRPr b="0" i="0" sz="1350" u="none" cap="none" strike="noStrike">
                <a:solidFill>
                  <a:schemeClr val="accent6"/>
                </a:solidFill>
                <a:latin typeface="EB Garamond"/>
                <a:ea typeface="EB Garamond"/>
                <a:cs typeface="EB Garamond"/>
                <a:sym typeface="EB Garamond"/>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EB Garamond"/>
                <a:ea typeface="EB Garamond"/>
                <a:cs typeface="EB Garamond"/>
                <a:sym typeface="EB Garamond"/>
              </a:defRPr>
            </a:lvl9pPr>
          </a:lstStyle>
          <a:p/>
        </p:txBody>
      </p:sp>
      <p:sp>
        <p:nvSpPr>
          <p:cNvPr id="12" name="Google Shape;12;p21"/>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accent6"/>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2pPr>
            <a:lvl3pPr lvl="2"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3pPr>
            <a:lvl4pPr lvl="3"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4pPr>
            <a:lvl5pPr lvl="4"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5pPr>
            <a:lvl6pPr lvl="5"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6pPr>
            <a:lvl7pPr lvl="6"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7pPr>
            <a:lvl8pPr lvl="7"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8pPr>
            <a:lvl9pPr lvl="8" marR="0" rtl="0" algn="l">
              <a:spcBef>
                <a:spcPts val="0"/>
              </a:spcBef>
              <a:spcAft>
                <a:spcPts val="0"/>
              </a:spcAft>
              <a:buSzPts val="1400"/>
              <a:buNone/>
              <a:defRPr b="0" i="0" sz="1800" u="none" cap="none" strike="noStrike">
                <a:solidFill>
                  <a:schemeClr val="dk1"/>
                </a:solidFill>
                <a:latin typeface="EB Garamond"/>
                <a:ea typeface="EB Garamond"/>
                <a:cs typeface="EB Garamond"/>
                <a:sym typeface="EB Garamond"/>
              </a:defRPr>
            </a:lvl9pPr>
          </a:lstStyle>
          <a:p/>
        </p:txBody>
      </p:sp>
      <p:sp>
        <p:nvSpPr>
          <p:cNvPr id="13" name="Google Shape;13;p2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900" u="none" cap="none" strike="noStrike">
                <a:solidFill>
                  <a:schemeClr val="accent6"/>
                </a:solidFill>
                <a:latin typeface="Arial"/>
                <a:ea typeface="Arial"/>
                <a:cs typeface="Arial"/>
                <a:sym typeface="Arial"/>
              </a:defRPr>
            </a:lvl1pPr>
            <a:lvl2pPr indent="0" lvl="1" marL="0" marR="0" rtl="0" algn="ctr">
              <a:spcBef>
                <a:spcPts val="0"/>
              </a:spcBef>
              <a:buNone/>
              <a:defRPr b="0" i="0" sz="900" u="none" cap="none" strike="noStrike">
                <a:solidFill>
                  <a:schemeClr val="accent6"/>
                </a:solidFill>
                <a:latin typeface="Arial"/>
                <a:ea typeface="Arial"/>
                <a:cs typeface="Arial"/>
                <a:sym typeface="Arial"/>
              </a:defRPr>
            </a:lvl2pPr>
            <a:lvl3pPr indent="0" lvl="2" marL="0" marR="0" rtl="0" algn="ctr">
              <a:spcBef>
                <a:spcPts val="0"/>
              </a:spcBef>
              <a:buNone/>
              <a:defRPr b="0" i="0" sz="900" u="none" cap="none" strike="noStrike">
                <a:solidFill>
                  <a:schemeClr val="accent6"/>
                </a:solidFill>
                <a:latin typeface="Arial"/>
                <a:ea typeface="Arial"/>
                <a:cs typeface="Arial"/>
                <a:sym typeface="Arial"/>
              </a:defRPr>
            </a:lvl3pPr>
            <a:lvl4pPr indent="0" lvl="3" marL="0" marR="0" rtl="0" algn="ctr">
              <a:spcBef>
                <a:spcPts val="0"/>
              </a:spcBef>
              <a:buNone/>
              <a:defRPr b="0" i="0" sz="900" u="none" cap="none" strike="noStrike">
                <a:solidFill>
                  <a:schemeClr val="accent6"/>
                </a:solidFill>
                <a:latin typeface="Arial"/>
                <a:ea typeface="Arial"/>
                <a:cs typeface="Arial"/>
                <a:sym typeface="Arial"/>
              </a:defRPr>
            </a:lvl4pPr>
            <a:lvl5pPr indent="0" lvl="4" marL="0" marR="0" rtl="0" algn="ctr">
              <a:spcBef>
                <a:spcPts val="0"/>
              </a:spcBef>
              <a:buNone/>
              <a:defRPr b="0" i="0" sz="900" u="none" cap="none" strike="noStrike">
                <a:solidFill>
                  <a:schemeClr val="accent6"/>
                </a:solidFill>
                <a:latin typeface="Arial"/>
                <a:ea typeface="Arial"/>
                <a:cs typeface="Arial"/>
                <a:sym typeface="Arial"/>
              </a:defRPr>
            </a:lvl5pPr>
            <a:lvl6pPr indent="0" lvl="5" marL="0" marR="0" rtl="0" algn="ctr">
              <a:spcBef>
                <a:spcPts val="0"/>
              </a:spcBef>
              <a:buNone/>
              <a:defRPr b="0" i="0" sz="900" u="none" cap="none" strike="noStrike">
                <a:solidFill>
                  <a:schemeClr val="accent6"/>
                </a:solidFill>
                <a:latin typeface="Arial"/>
                <a:ea typeface="Arial"/>
                <a:cs typeface="Arial"/>
                <a:sym typeface="Arial"/>
              </a:defRPr>
            </a:lvl6pPr>
            <a:lvl7pPr indent="0" lvl="6" marL="0" marR="0" rtl="0" algn="ctr">
              <a:spcBef>
                <a:spcPts val="0"/>
              </a:spcBef>
              <a:buNone/>
              <a:defRPr b="0" i="0" sz="900" u="none" cap="none" strike="noStrike">
                <a:solidFill>
                  <a:schemeClr val="accent6"/>
                </a:solidFill>
                <a:latin typeface="Arial"/>
                <a:ea typeface="Arial"/>
                <a:cs typeface="Arial"/>
                <a:sym typeface="Arial"/>
              </a:defRPr>
            </a:lvl7pPr>
            <a:lvl8pPr indent="0" lvl="7" marL="0" marR="0" rtl="0" algn="ctr">
              <a:spcBef>
                <a:spcPts val="0"/>
              </a:spcBef>
              <a:buNone/>
              <a:defRPr b="0" i="0" sz="900" u="none" cap="none" strike="noStrike">
                <a:solidFill>
                  <a:schemeClr val="accent6"/>
                </a:solidFill>
                <a:latin typeface="Arial"/>
                <a:ea typeface="Arial"/>
                <a:cs typeface="Arial"/>
                <a:sym typeface="Arial"/>
              </a:defRPr>
            </a:lvl8pPr>
            <a:lvl9pPr indent="0" lvl="8" marL="0" marR="0" rtl="0" algn="ctr">
              <a:spcBef>
                <a:spcPts val="0"/>
              </a:spcBef>
              <a:buNone/>
              <a:defRPr b="0" i="0" sz="9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25"/>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2" name="Google Shape;232;p25"/>
          <p:cNvSpPr txBox="1"/>
          <p:nvPr>
            <p:ph idx="1" type="body"/>
          </p:nvPr>
        </p:nvSpPr>
        <p:spPr>
          <a:xfrm>
            <a:off x="381000" y="1825625"/>
            <a:ext cx="114300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233" name="Google Shape;233;p25"/>
          <p:cNvSpPr txBox="1"/>
          <p:nvPr>
            <p:ph idx="12" type="sldNum"/>
          </p:nvPr>
        </p:nvSpPr>
        <p:spPr>
          <a:xfrm>
            <a:off x="90678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dk2"/>
                </a:solidFill>
                <a:latin typeface="Arial"/>
                <a:ea typeface="Arial"/>
                <a:cs typeface="Arial"/>
                <a:sym typeface="Arial"/>
              </a:defRPr>
            </a:lvl1pPr>
            <a:lvl2pPr indent="0" lvl="1" marL="0" marR="0" rtl="0" algn="r">
              <a:spcBef>
                <a:spcPts val="0"/>
              </a:spcBef>
              <a:buNone/>
              <a:defRPr b="0" i="0" sz="900" u="none" cap="none" strike="noStrike">
                <a:solidFill>
                  <a:schemeClr val="dk2"/>
                </a:solidFill>
                <a:latin typeface="Arial"/>
                <a:ea typeface="Arial"/>
                <a:cs typeface="Arial"/>
                <a:sym typeface="Arial"/>
              </a:defRPr>
            </a:lvl2pPr>
            <a:lvl3pPr indent="0" lvl="2" marL="0" marR="0" rtl="0" algn="r">
              <a:spcBef>
                <a:spcPts val="0"/>
              </a:spcBef>
              <a:buNone/>
              <a:defRPr b="0" i="0" sz="900" u="none" cap="none" strike="noStrike">
                <a:solidFill>
                  <a:schemeClr val="dk2"/>
                </a:solidFill>
                <a:latin typeface="Arial"/>
                <a:ea typeface="Arial"/>
                <a:cs typeface="Arial"/>
                <a:sym typeface="Arial"/>
              </a:defRPr>
            </a:lvl3pPr>
            <a:lvl4pPr indent="0" lvl="3" marL="0" marR="0" rtl="0" algn="r">
              <a:spcBef>
                <a:spcPts val="0"/>
              </a:spcBef>
              <a:buNone/>
              <a:defRPr b="0" i="0" sz="900" u="none" cap="none" strike="noStrike">
                <a:solidFill>
                  <a:schemeClr val="dk2"/>
                </a:solidFill>
                <a:latin typeface="Arial"/>
                <a:ea typeface="Arial"/>
                <a:cs typeface="Arial"/>
                <a:sym typeface="Arial"/>
              </a:defRPr>
            </a:lvl4pPr>
            <a:lvl5pPr indent="0" lvl="4" marL="0" marR="0" rtl="0" algn="r">
              <a:spcBef>
                <a:spcPts val="0"/>
              </a:spcBef>
              <a:buNone/>
              <a:defRPr b="0" i="0" sz="900" u="none" cap="none" strike="noStrike">
                <a:solidFill>
                  <a:schemeClr val="dk2"/>
                </a:solidFill>
                <a:latin typeface="Arial"/>
                <a:ea typeface="Arial"/>
                <a:cs typeface="Arial"/>
                <a:sym typeface="Arial"/>
              </a:defRPr>
            </a:lvl5pPr>
            <a:lvl6pPr indent="0" lvl="5" marL="0" marR="0" rtl="0" algn="r">
              <a:spcBef>
                <a:spcPts val="0"/>
              </a:spcBef>
              <a:buNone/>
              <a:defRPr b="0" i="0" sz="900" u="none" cap="none" strike="noStrike">
                <a:solidFill>
                  <a:schemeClr val="dk2"/>
                </a:solidFill>
                <a:latin typeface="Arial"/>
                <a:ea typeface="Arial"/>
                <a:cs typeface="Arial"/>
                <a:sym typeface="Arial"/>
              </a:defRPr>
            </a:lvl6pPr>
            <a:lvl7pPr indent="0" lvl="6" marL="0" marR="0" rtl="0" algn="r">
              <a:spcBef>
                <a:spcPts val="0"/>
              </a:spcBef>
              <a:buNone/>
              <a:defRPr b="0" i="0" sz="900" u="none" cap="none" strike="noStrike">
                <a:solidFill>
                  <a:schemeClr val="dk2"/>
                </a:solidFill>
                <a:latin typeface="Arial"/>
                <a:ea typeface="Arial"/>
                <a:cs typeface="Arial"/>
                <a:sym typeface="Arial"/>
              </a:defRPr>
            </a:lvl7pPr>
            <a:lvl8pPr indent="0" lvl="7" marL="0" marR="0" rtl="0" algn="r">
              <a:spcBef>
                <a:spcPts val="0"/>
              </a:spcBef>
              <a:buNone/>
              <a:defRPr b="0" i="0" sz="900" u="none" cap="none" strike="noStrike">
                <a:solidFill>
                  <a:schemeClr val="dk2"/>
                </a:solidFill>
                <a:latin typeface="Arial"/>
                <a:ea typeface="Arial"/>
                <a:cs typeface="Arial"/>
                <a:sym typeface="Arial"/>
              </a:defRPr>
            </a:lvl8pPr>
            <a:lvl9pPr indent="0" lvl="8" marL="0" marR="0" rtl="0" algn="r">
              <a:spcBef>
                <a:spcPts val="0"/>
              </a:spcBef>
              <a:buNone/>
              <a:defRPr b="0" i="0" sz="9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5120">
          <p15:clr>
            <a:srgbClr val="A4A3A4"/>
          </p15:clr>
        </p15:guide>
        <p15:guide id="3" pos="320">
          <p15:clr>
            <a:srgbClr val="547EBF"/>
          </p15:clr>
        </p15:guide>
        <p15:guide id="4" orient="horz" pos="240">
          <p15:clr>
            <a:srgbClr val="547EBF"/>
          </p15:clr>
        </p15:guide>
        <p15:guide id="5" pos="9920">
          <p15:clr>
            <a:srgbClr val="547EBF"/>
          </p15:clr>
        </p15:guide>
        <p15:guide id="6" orient="horz" pos="4080">
          <p15:clr>
            <a:srgbClr val="547EBF"/>
          </p15:clr>
        </p15:guide>
        <p15:guide id="7" pos="5280">
          <p15:clr>
            <a:srgbClr val="547EBF"/>
          </p15:clr>
        </p15:guide>
        <p15:guide id="8" pos="4960">
          <p15:clr>
            <a:srgbClr val="547EBF"/>
          </p15:clr>
        </p15:guide>
        <p15:guide id="9" pos="2816">
          <p15:clr>
            <a:srgbClr val="547EBF"/>
          </p15:clr>
        </p15:guide>
        <p15:guide id="10" pos="2464">
          <p15:clr>
            <a:srgbClr val="547EBF"/>
          </p15:clr>
        </p15:guide>
        <p15:guide id="11" pos="7424">
          <p15:clr>
            <a:srgbClr val="547EBF"/>
          </p15:clr>
        </p15:guide>
        <p15:guide id="12" pos="7776">
          <p15:clr>
            <a:srgbClr val="547EBF"/>
          </p15:clr>
        </p15:guide>
        <p15:guide id="13" pos="6624">
          <p15:clr>
            <a:srgbClr val="9FCC3B"/>
          </p15:clr>
        </p15:guide>
        <p15:guide id="14" pos="6944">
          <p15:clr>
            <a:srgbClr val="9FCC3B"/>
          </p15:clr>
        </p15:guide>
        <p15:guide id="15" pos="3616">
          <p15:clr>
            <a:srgbClr val="9FCC3B"/>
          </p15:clr>
        </p15:guide>
        <p15:guide id="16" pos="3296">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1"/>
          <p:cNvSpPr txBox="1"/>
          <p:nvPr>
            <p:ph type="title"/>
          </p:nvPr>
        </p:nvSpPr>
        <p:spPr>
          <a:xfrm>
            <a:off x="1913025" y="2748950"/>
            <a:ext cx="8175600" cy="768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2800"/>
              <a:buFont typeface="Arial Black"/>
              <a:buNone/>
            </a:pPr>
            <a:r>
              <a:rPr lang="en-US" sz="2800"/>
              <a:t>BARACK &amp; MICHELLE OBAMA ACADEMY</a:t>
            </a:r>
            <a:r>
              <a:rPr lang="en-US"/>
              <a:t> </a:t>
            </a:r>
            <a:endParaRPr/>
          </a:p>
          <a:p>
            <a:pPr indent="0" lvl="0" marL="0" rtl="0" algn="ctr">
              <a:lnSpc>
                <a:spcPct val="100000"/>
              </a:lnSpc>
              <a:spcBef>
                <a:spcPts val="0"/>
              </a:spcBef>
              <a:spcAft>
                <a:spcPts val="0"/>
              </a:spcAft>
              <a:buClr>
                <a:schemeClr val="accent6"/>
              </a:buClr>
              <a:buSzPts val="2800"/>
              <a:buFont typeface="Arial Black"/>
              <a:buNone/>
            </a:pPr>
            <a:r>
              <a:rPr lang="en-US"/>
              <a:t>BUDGET FEEDBACK MEETING</a:t>
            </a:r>
            <a:endParaRPr/>
          </a:p>
          <a:p>
            <a:pPr indent="0" lvl="0" marL="0" rtl="0" algn="ctr">
              <a:lnSpc>
                <a:spcPct val="100000"/>
              </a:lnSpc>
              <a:spcBef>
                <a:spcPts val="0"/>
              </a:spcBef>
              <a:spcAft>
                <a:spcPts val="0"/>
              </a:spcAft>
              <a:buClr>
                <a:schemeClr val="accent6"/>
              </a:buClr>
              <a:buSzPts val="2800"/>
              <a:buFont typeface="Arial Black"/>
              <a:buNone/>
            </a:pPr>
            <a:r>
              <a:t/>
            </a:r>
            <a:endParaRPr/>
          </a:p>
          <a:p>
            <a:pPr indent="0" lvl="0" marL="0" rtl="0" algn="ctr">
              <a:lnSpc>
                <a:spcPct val="100000"/>
              </a:lnSpc>
              <a:spcBef>
                <a:spcPts val="0"/>
              </a:spcBef>
              <a:spcAft>
                <a:spcPts val="0"/>
              </a:spcAft>
              <a:buClr>
                <a:schemeClr val="accent6"/>
              </a:buClr>
              <a:buSzPts val="2800"/>
              <a:buFont typeface="Arial Black"/>
              <a:buNone/>
            </a:pPr>
            <a:r>
              <a:rPr lang="en-US"/>
              <a:t>February 15, 2023</a:t>
            </a:r>
            <a:endParaRPr/>
          </a:p>
        </p:txBody>
      </p:sp>
      <p:sp>
        <p:nvSpPr>
          <p:cNvPr id="390" name="Google Shape;390;p1"/>
          <p:cNvSpPr txBox="1"/>
          <p:nvPr>
            <p:ph idx="4294967295" type="sldNum"/>
          </p:nvPr>
        </p:nvSpPr>
        <p:spPr>
          <a:xfrm>
            <a:off x="9926638" y="457200"/>
            <a:ext cx="741362" cy="27463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pic>
        <p:nvPicPr>
          <p:cNvPr id="526" name="Google Shape;526;p12"/>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527" name="Google Shape;527;p12"/>
          <p:cNvGraphicFramePr/>
          <p:nvPr/>
        </p:nvGraphicFramePr>
        <p:xfrm>
          <a:off x="3640678" y="1240623"/>
          <a:ext cx="3000000" cy="3000000"/>
        </p:xfrm>
        <a:graphic>
          <a:graphicData uri="http://schemas.openxmlformats.org/drawingml/2006/table">
            <a:tbl>
              <a:tblPr bandRow="1" firstRow="1">
                <a:noFill/>
                <a:tableStyleId>{FDCC3130-D816-4112-8AEF-435B3128F5BF}</a:tableStyleId>
              </a:tblPr>
              <a:tblGrid>
                <a:gridCol w="1583300"/>
                <a:gridCol w="1760925"/>
                <a:gridCol w="1760925"/>
                <a:gridCol w="1621925"/>
                <a:gridCol w="1367025"/>
              </a:tblGrid>
              <a:tr h="623750">
                <a:tc>
                  <a:txBody>
                    <a:bodyPr/>
                    <a:lstStyle/>
                    <a:p>
                      <a:pPr indent="0" lvl="0" marL="0" marR="0" rtl="0" algn="ctr">
                        <a:spcBef>
                          <a:spcPts val="0"/>
                        </a:spcBef>
                        <a:spcAft>
                          <a:spcPts val="0"/>
                        </a:spcAft>
                        <a:buNone/>
                      </a:pPr>
                      <a:r>
                        <a:rPr lang="en-US" sz="1400"/>
                        <a:t>Priorities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APS FIVE Focus Area</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Strategies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b="1" lang="en-US" sz="1400">
                          <a:solidFill>
                            <a:schemeClr val="lt1"/>
                          </a:solidFill>
                        </a:rPr>
                        <a:t>Requests</a:t>
                      </a:r>
                      <a:endParaRPr b="1" sz="1400">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Amount</a:t>
                      </a:r>
                      <a:endParaRPr sz="1400">
                        <a:latin typeface="Calibri"/>
                        <a:ea typeface="Calibri"/>
                        <a:cs typeface="Calibri"/>
                        <a:sym typeface="Calibri"/>
                      </a:endParaRPr>
                    </a:p>
                  </a:txBody>
                  <a:tcPr marT="34300" marB="34300" marR="68575" marL="68575" anchor="ctr"/>
                </a:tc>
              </a:tr>
              <a:tr h="1093975">
                <a:tc>
                  <a:txBody>
                    <a:bodyPr/>
                    <a:lstStyle/>
                    <a:p>
                      <a:pPr indent="0" lvl="0" marL="0" rtl="0" algn="l">
                        <a:spcBef>
                          <a:spcPts val="0"/>
                        </a:spcBef>
                        <a:spcAft>
                          <a:spcPts val="0"/>
                        </a:spcAft>
                        <a:buClr>
                          <a:schemeClr val="dk1"/>
                        </a:buClr>
                        <a:buSzPts val="1100"/>
                        <a:buFont typeface="Arial"/>
                        <a:buNone/>
                      </a:pPr>
                      <a:r>
                        <a:rPr lang="en-US" sz="1300">
                          <a:latin typeface="Arial"/>
                          <a:ea typeface="Arial"/>
                          <a:cs typeface="Arial"/>
                          <a:sym typeface="Arial"/>
                        </a:rPr>
                        <a:t>Improve student mastery of core content knowledge in literacy and mathematics.</a:t>
                      </a:r>
                      <a:endParaRPr b="0" i="1" sz="1100">
                        <a:solidFill>
                          <a:srgbClr val="FF0000"/>
                        </a:solidFill>
                      </a:endParaRPr>
                    </a:p>
                  </a:txBody>
                  <a:tcPr marT="34300" marB="34300" marR="68575" marL="68575" anchor="b"/>
                </a:tc>
                <a:tc>
                  <a:txBody>
                    <a:bodyPr/>
                    <a:lstStyle/>
                    <a:p>
                      <a:pPr indent="0" lvl="0" marL="0" marR="0" rtl="0" algn="ctr">
                        <a:lnSpc>
                          <a:spcPct val="100000"/>
                        </a:lnSpc>
                        <a:spcBef>
                          <a:spcPts val="0"/>
                        </a:spcBef>
                        <a:spcAft>
                          <a:spcPts val="0"/>
                        </a:spcAft>
                        <a:buClr>
                          <a:srgbClr val="FF0000"/>
                        </a:buClr>
                        <a:buSzPts val="1100"/>
                        <a:buFont typeface="EB Garamond"/>
                        <a:buNone/>
                      </a:pPr>
                      <a:r>
                        <a:rPr lang="en-US" sz="1300">
                          <a:latin typeface="Arial"/>
                          <a:ea typeface="Arial"/>
                          <a:cs typeface="Arial"/>
                          <a:sym typeface="Arial"/>
                        </a:rPr>
                        <a:t>Curriculum and Instruction, Data Driven Instruction</a:t>
                      </a:r>
                      <a:endParaRPr sz="1300">
                        <a:latin typeface="Arial"/>
                        <a:ea typeface="Arial"/>
                        <a:cs typeface="Arial"/>
                        <a:sym typeface="Arial"/>
                      </a:endParaRPr>
                    </a:p>
                  </a:txBody>
                  <a:tcPr marT="34300" marB="34300" marR="68575" marL="68575"/>
                </a:tc>
                <a:tc>
                  <a:txBody>
                    <a:bodyPr/>
                    <a:lstStyle/>
                    <a:p>
                      <a:pPr indent="0" lvl="0" marL="0" marR="0" rtl="0" algn="ctr">
                        <a:spcBef>
                          <a:spcPts val="0"/>
                        </a:spcBef>
                        <a:spcAft>
                          <a:spcPts val="0"/>
                        </a:spcAft>
                        <a:buNone/>
                      </a:pPr>
                      <a:r>
                        <a:rPr lang="en-US" sz="1300">
                          <a:latin typeface="Arial"/>
                          <a:ea typeface="Arial"/>
                          <a:cs typeface="Arial"/>
                          <a:sym typeface="Arial"/>
                        </a:rPr>
                        <a:t>Academic Parent Teacher Teams (K-5)</a:t>
                      </a:r>
                      <a:endParaRPr sz="1300">
                        <a:latin typeface="Arial"/>
                        <a:ea typeface="Arial"/>
                        <a:cs typeface="Arial"/>
                        <a:sym typeface="Arial"/>
                      </a:endParaRPr>
                    </a:p>
                  </a:txBody>
                  <a:tcPr marT="34300" marB="34300" marR="68575" marL="68575"/>
                </a:tc>
                <a:tc>
                  <a:txBody>
                    <a:bodyPr/>
                    <a:lstStyle/>
                    <a:p>
                      <a:pPr indent="0" lvl="0" marL="0" marR="0" rtl="0" algn="ctr">
                        <a:lnSpc>
                          <a:spcPct val="100000"/>
                        </a:lnSpc>
                        <a:spcBef>
                          <a:spcPts val="0"/>
                        </a:spcBef>
                        <a:spcAft>
                          <a:spcPts val="0"/>
                        </a:spcAft>
                        <a:buClr>
                          <a:srgbClr val="FF0000"/>
                        </a:buClr>
                        <a:buSzPts val="1100"/>
                        <a:buFont typeface="EB Garamond"/>
                        <a:buNone/>
                      </a:pPr>
                      <a:r>
                        <a:rPr lang="en-US" sz="1300">
                          <a:latin typeface="Arial"/>
                          <a:ea typeface="Arial"/>
                          <a:cs typeface="Arial"/>
                          <a:sym typeface="Arial"/>
                        </a:rPr>
                        <a:t>Academic Events (3 times during the year minimum and parent teacher conferences each semester)</a:t>
                      </a:r>
                      <a:endParaRPr sz="1300">
                        <a:latin typeface="Arial"/>
                        <a:ea typeface="Arial"/>
                        <a:cs typeface="Arial"/>
                        <a:sym typeface="Arial"/>
                      </a:endParaRPr>
                    </a:p>
                  </a:txBody>
                  <a:tcPr marT="34300" marB="34300" marR="68575" marL="68575"/>
                </a:tc>
                <a:tc>
                  <a:txBody>
                    <a:bodyPr/>
                    <a:lstStyle/>
                    <a:p>
                      <a:pPr indent="0" lvl="0" marL="0" marR="0" rtl="0" algn="ctr">
                        <a:lnSpc>
                          <a:spcPct val="100000"/>
                        </a:lnSpc>
                        <a:spcBef>
                          <a:spcPts val="0"/>
                        </a:spcBef>
                        <a:spcAft>
                          <a:spcPts val="0"/>
                        </a:spcAft>
                        <a:buClr>
                          <a:srgbClr val="FF0000"/>
                        </a:buClr>
                        <a:buSzPts val="1100"/>
                        <a:buFont typeface="EB Garamond"/>
                        <a:buNone/>
                      </a:pPr>
                      <a:r>
                        <a:rPr lang="en-US" sz="1300">
                          <a:latin typeface="Arial"/>
                          <a:ea typeface="Arial"/>
                          <a:cs typeface="Arial"/>
                          <a:sym typeface="Arial"/>
                        </a:rPr>
                        <a:t>$6,000</a:t>
                      </a:r>
                      <a:endParaRPr sz="1300">
                        <a:latin typeface="Arial"/>
                        <a:ea typeface="Arial"/>
                        <a:cs typeface="Arial"/>
                        <a:sym typeface="Arial"/>
                      </a:endParaRPr>
                    </a:p>
                  </a:txBody>
                  <a:tcPr marT="34300" marB="34300" marR="68575" marL="57150"/>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bl>
          </a:graphicData>
        </a:graphic>
      </p:graphicFrame>
      <p:sp>
        <p:nvSpPr>
          <p:cNvPr id="528" name="Google Shape;528;p1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sp>
        <p:nvSpPr>
          <p:cNvPr id="529" name="Google Shape;529;p12"/>
          <p:cNvSpPr/>
          <p:nvPr/>
        </p:nvSpPr>
        <p:spPr>
          <a:xfrm>
            <a:off x="4262890" y="875782"/>
            <a:ext cx="7085696" cy="17029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EB Garamond"/>
              <a:buNone/>
            </a:pPr>
            <a:r>
              <a:t/>
            </a:r>
            <a:endParaRPr b="0" i="0" sz="1350" u="none" cap="none" strike="noStrike">
              <a:solidFill>
                <a:srgbClr val="000000"/>
              </a:solidFill>
              <a:latin typeface="EB Garamond"/>
              <a:ea typeface="EB Garamond"/>
              <a:cs typeface="EB Garamond"/>
              <a:sym typeface="EB Garamond"/>
            </a:endParaRPr>
          </a:p>
        </p:txBody>
      </p:sp>
      <p:sp>
        <p:nvSpPr>
          <p:cNvPr id="530" name="Google Shape;530;p12"/>
          <p:cNvSpPr txBox="1"/>
          <p:nvPr/>
        </p:nvSpPr>
        <p:spPr>
          <a:xfrm>
            <a:off x="3419476" y="108719"/>
            <a:ext cx="877252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entury Schoolbook"/>
              <a:buNone/>
            </a:pPr>
            <a:r>
              <a:rPr b="1" i="0" lang="en-US" sz="2000" u="none" cap="none" strike="noStrike">
                <a:solidFill>
                  <a:srgbClr val="000000"/>
                </a:solidFill>
                <a:latin typeface="Century Schoolbook"/>
                <a:ea typeface="Century Schoolbook"/>
                <a:cs typeface="Century Schoolbook"/>
                <a:sym typeface="Century Schoolbook"/>
              </a:rPr>
              <a:t>Plan for FY24 Title I Family Engagement Funds</a:t>
            </a:r>
            <a:endParaRPr/>
          </a:p>
          <a:p>
            <a:pPr indent="0" lvl="0" marL="0" marR="0" rtl="0" algn="ctr">
              <a:lnSpc>
                <a:spcPct val="100000"/>
              </a:lnSpc>
              <a:spcBef>
                <a:spcPts val="0"/>
              </a:spcBef>
              <a:spcAft>
                <a:spcPts val="0"/>
              </a:spcAft>
              <a:buClr>
                <a:srgbClr val="000000"/>
              </a:buClr>
              <a:buSzPts val="2000"/>
              <a:buFont typeface="Century Schoolbook"/>
              <a:buNone/>
            </a:pPr>
            <a:r>
              <a:rPr b="1" i="0" lang="en-US" sz="2000" u="none" cap="none" strike="noStrike">
                <a:solidFill>
                  <a:srgbClr val="000000"/>
                </a:solidFill>
                <a:latin typeface="Century Schoolbook"/>
                <a:ea typeface="Century Schoolbook"/>
                <a:cs typeface="Century Schoolbook"/>
                <a:sym typeface="Century Schoolbook"/>
              </a:rPr>
              <a:t>$_</a:t>
            </a:r>
            <a:r>
              <a:rPr b="1" i="0" lang="en-US" sz="2000" u="sng" cap="none" strike="noStrike">
                <a:solidFill>
                  <a:srgbClr val="000000"/>
                </a:solidFill>
                <a:latin typeface="Century Schoolbook"/>
                <a:ea typeface="Century Schoolbook"/>
                <a:cs typeface="Century Schoolbook"/>
                <a:sym typeface="Century Schoolbook"/>
              </a:rPr>
              <a:t>__</a:t>
            </a:r>
            <a:r>
              <a:rPr b="1" lang="en-US" sz="2000" u="sng">
                <a:latin typeface="Century Schoolbook"/>
                <a:ea typeface="Century Schoolbook"/>
                <a:cs typeface="Century Schoolbook"/>
                <a:sym typeface="Century Schoolbook"/>
              </a:rPr>
              <a:t>6000</a:t>
            </a:r>
            <a:r>
              <a:rPr b="1" i="0" lang="en-US" sz="2000" u="sng" cap="none" strike="noStrike">
                <a:solidFill>
                  <a:srgbClr val="000000"/>
                </a:solidFill>
                <a:latin typeface="Century Schoolbook"/>
                <a:ea typeface="Century Schoolbook"/>
                <a:cs typeface="Century Schoolbook"/>
                <a:sym typeface="Century Schoolbook"/>
              </a:rPr>
              <a:t>___</a:t>
            </a:r>
            <a:endParaRPr b="0" i="0" sz="1800" u="sng" cap="none" strike="noStrike">
              <a:solidFill>
                <a:srgbClr val="000000"/>
              </a:solidFill>
              <a:latin typeface="EB Garamond"/>
              <a:ea typeface="EB Garamond"/>
              <a:cs typeface="EB Garamond"/>
              <a:sym typeface="EB 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13"/>
          <p:cNvSpPr txBox="1"/>
          <p:nvPr/>
        </p:nvSpPr>
        <p:spPr>
          <a:xfrm>
            <a:off x="2438400" y="257044"/>
            <a:ext cx="8229600" cy="602055"/>
          </a:xfrm>
          <a:prstGeom prst="rect">
            <a:avLst/>
          </a:prstGeom>
          <a:noFill/>
          <a:ln>
            <a:noFill/>
          </a:ln>
        </p:spPr>
        <p:txBody>
          <a:bodyPr anchorCtr="0" anchor="ctr" bIns="45700" lIns="91425" spcFirstLastPara="1" rIns="91425" wrap="square" tIns="45700">
            <a:normAutofit fontScale="475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Budget by Function (Required)</a:t>
            </a:r>
            <a:endParaRPr/>
          </a:p>
          <a:p>
            <a:pPr indent="0" lvl="0" marL="0" marR="0" rtl="0" algn="ctr">
              <a:lnSpc>
                <a:spcPct val="100000"/>
              </a:lnSpc>
              <a:spcBef>
                <a:spcPts val="0"/>
              </a:spcBef>
              <a:spcAft>
                <a:spcPts val="0"/>
              </a:spcAft>
              <a:buClr>
                <a:srgbClr val="000000"/>
              </a:buClr>
              <a:buSzPct val="100000"/>
              <a:buFont typeface="Calibri"/>
              <a:buNone/>
            </a:pPr>
            <a:r>
              <a:rPr b="0" i="1" lang="en-US" sz="3400" u="none" cap="none" strike="noStrike">
                <a:solidFill>
                  <a:srgbClr val="000000"/>
                </a:solidFill>
                <a:latin typeface="Calibri"/>
                <a:ea typeface="Calibri"/>
                <a:cs typeface="Calibri"/>
                <a:sym typeface="Calibri"/>
              </a:rPr>
              <a:t>*Based on Current Allocation of School Budget</a:t>
            </a:r>
            <a:endParaRPr/>
          </a:p>
          <a:p>
            <a:pPr indent="0" lvl="0" marL="0" marR="0" rtl="0" algn="ctr">
              <a:lnSpc>
                <a:spcPct val="100000"/>
              </a:lnSpc>
              <a:spcBef>
                <a:spcPts val="0"/>
              </a:spcBef>
              <a:spcAft>
                <a:spcPts val="0"/>
              </a:spcAft>
              <a:buClr>
                <a:schemeClr val="dk1"/>
              </a:buClr>
              <a:buSzPct val="100000"/>
              <a:buFont typeface="Arial Black"/>
              <a:buNone/>
            </a:pPr>
            <a:r>
              <a:t/>
            </a:r>
            <a:endParaRPr b="0" i="0" sz="4400" u="none" cap="none" strike="noStrike">
              <a:solidFill>
                <a:srgbClr val="000000"/>
              </a:solidFill>
              <a:latin typeface="Calibri"/>
              <a:ea typeface="Calibri"/>
              <a:cs typeface="Calibri"/>
              <a:sym typeface="Calibri"/>
            </a:endParaRPr>
          </a:p>
        </p:txBody>
      </p:sp>
      <p:sp>
        <p:nvSpPr>
          <p:cNvPr id="537" name="Google Shape;537;p13"/>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graphicFrame>
        <p:nvGraphicFramePr>
          <p:cNvPr id="538" name="Google Shape;538;p13"/>
          <p:cNvGraphicFramePr/>
          <p:nvPr/>
        </p:nvGraphicFramePr>
        <p:xfrm>
          <a:off x="3067050" y="731525"/>
          <a:ext cx="3000000" cy="3000000"/>
        </p:xfrm>
        <a:graphic>
          <a:graphicData uri="http://schemas.openxmlformats.org/drawingml/2006/table">
            <a:tbl>
              <a:tblPr>
                <a:noFill/>
                <a:tableStyleId>{3A25602A-F2E4-401B-BD1B-5FD0661FE0C8}</a:tableStyleId>
              </a:tblPr>
              <a:tblGrid>
                <a:gridCol w="838200"/>
                <a:gridCol w="2286000"/>
                <a:gridCol w="800100"/>
                <a:gridCol w="1266825"/>
                <a:gridCol w="1247775"/>
              </a:tblGrid>
              <a:tr h="200025">
                <a:tc>
                  <a:txBody>
                    <a:bodyPr/>
                    <a:lstStyle/>
                    <a:p>
                      <a:pPr indent="0" lvl="0" marL="0" rtl="0" algn="l">
                        <a:spcBef>
                          <a:spcPts val="0"/>
                        </a:spcBef>
                        <a:spcAft>
                          <a:spcPts val="0"/>
                        </a:spcAft>
                        <a:buNone/>
                      </a:pPr>
                      <a:r>
                        <a:rPr b="1" lang="en-US" sz="1100">
                          <a:latin typeface="Calibri"/>
                          <a:ea typeface="Calibri"/>
                          <a:cs typeface="Calibri"/>
                          <a:sym typeface="Calibri"/>
                        </a:rPr>
                        <a:t>School</a:t>
                      </a:r>
                      <a:endParaRPr b="1" sz="1100">
                        <a:latin typeface="Calibri"/>
                        <a:ea typeface="Calibri"/>
                        <a:cs typeface="Calibri"/>
                        <a:sym typeface="Calibri"/>
                      </a:endParaRPr>
                    </a:p>
                  </a:txBody>
                  <a:tcPr marT="9525" marB="914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Barack &amp; Michelle Obama Academy</a:t>
                      </a:r>
                      <a:endParaRPr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r>
              <a:tr h="200025">
                <a:tc>
                  <a:txBody>
                    <a:bodyPr/>
                    <a:lstStyle/>
                    <a:p>
                      <a:pPr indent="0" lvl="0" marL="0" rtl="0" algn="l">
                        <a:spcBef>
                          <a:spcPts val="0"/>
                        </a:spcBef>
                        <a:spcAft>
                          <a:spcPts val="0"/>
                        </a:spcAft>
                        <a:buNone/>
                      </a:pPr>
                      <a:r>
                        <a:rPr b="1" lang="en-US" sz="1100">
                          <a:latin typeface="Calibri"/>
                          <a:ea typeface="Calibri"/>
                          <a:cs typeface="Calibri"/>
                          <a:sym typeface="Calibri"/>
                        </a:rPr>
                        <a:t>Location</a:t>
                      </a:r>
                      <a:endParaRPr b="1" sz="1100">
                        <a:latin typeface="Calibri"/>
                        <a:ea typeface="Calibri"/>
                        <a:cs typeface="Calibri"/>
                        <a:sym typeface="Calibri"/>
                      </a:endParaRPr>
                    </a:p>
                  </a:txBody>
                  <a:tcPr marT="9525" marB="914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5066</a:t>
                      </a:r>
                      <a:endParaRPr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r>
              <a:tr h="200025">
                <a:tc>
                  <a:txBody>
                    <a:bodyPr/>
                    <a:lstStyle/>
                    <a:p>
                      <a:pPr indent="0" lvl="0" marL="0" rtl="0" algn="l">
                        <a:spcBef>
                          <a:spcPts val="0"/>
                        </a:spcBef>
                        <a:spcAft>
                          <a:spcPts val="0"/>
                        </a:spcAft>
                        <a:buNone/>
                      </a:pPr>
                      <a:r>
                        <a:rPr b="1" lang="en-US" sz="1100">
                          <a:latin typeface="Calibri"/>
                          <a:ea typeface="Calibri"/>
                          <a:cs typeface="Calibri"/>
                          <a:sym typeface="Calibri"/>
                        </a:rPr>
                        <a:t>Level</a:t>
                      </a:r>
                      <a:endParaRPr b="1" sz="1100">
                        <a:latin typeface="Calibri"/>
                        <a:ea typeface="Calibri"/>
                        <a:cs typeface="Calibri"/>
                        <a:sym typeface="Calibri"/>
                      </a:endParaRPr>
                    </a:p>
                  </a:txBody>
                  <a:tcPr marT="9525" marB="914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ES</a:t>
                      </a:r>
                      <a:endParaRPr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r>
              <a:tr h="200025">
                <a:tc>
                  <a:txBody>
                    <a:bodyPr/>
                    <a:lstStyle/>
                    <a:p>
                      <a:pPr indent="0" lvl="0" marL="0" rtl="0" algn="l">
                        <a:spcBef>
                          <a:spcPts val="0"/>
                        </a:spcBef>
                        <a:spcAft>
                          <a:spcPts val="0"/>
                        </a:spcAft>
                        <a:buNone/>
                      </a:pPr>
                      <a:r>
                        <a:rPr b="1" lang="en-US" sz="1100">
                          <a:latin typeface="Calibri"/>
                          <a:ea typeface="Calibri"/>
                          <a:cs typeface="Calibri"/>
                          <a:sym typeface="Calibri"/>
                        </a:rPr>
                        <a:t>Principal</a:t>
                      </a:r>
                      <a:endParaRPr b="1" sz="1100">
                        <a:latin typeface="Calibri"/>
                        <a:ea typeface="Calibri"/>
                        <a:cs typeface="Calibri"/>
                        <a:sym typeface="Calibri"/>
                      </a:endParaRPr>
                    </a:p>
                  </a:txBody>
                  <a:tcPr marT="9525" marB="914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Robin Christian</a:t>
                      </a:r>
                      <a:endParaRPr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r>
              <a:tr h="381000">
                <a:tc>
                  <a:txBody>
                    <a:bodyPr/>
                    <a:lstStyle/>
                    <a:p>
                      <a:pPr indent="0" lvl="0" marL="0" rtl="0" algn="l">
                        <a:spcBef>
                          <a:spcPts val="0"/>
                        </a:spcBef>
                        <a:spcAft>
                          <a:spcPts val="0"/>
                        </a:spcAft>
                        <a:buNone/>
                      </a:pPr>
                      <a:r>
                        <a:rPr b="1" lang="en-US" sz="1100">
                          <a:latin typeface="Calibri"/>
                          <a:ea typeface="Calibri"/>
                          <a:cs typeface="Calibri"/>
                          <a:sym typeface="Calibri"/>
                        </a:rPr>
                        <a:t>Projected Enrollment</a:t>
                      </a:r>
                      <a:endParaRPr b="1" sz="1100">
                        <a:latin typeface="Calibri"/>
                        <a:ea typeface="Calibri"/>
                        <a:cs typeface="Calibri"/>
                        <a:sym typeface="Calibri"/>
                      </a:endParaRPr>
                    </a:p>
                  </a:txBody>
                  <a:tcPr marT="9525" marB="91425" marR="9525" marL="95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231</a:t>
                      </a:r>
                      <a:endParaRPr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525" marB="91425" marR="9525" marL="9525" anchor="b"/>
                </a:tc>
                <a:tc>
                  <a:txBody>
                    <a:bodyPr/>
                    <a:lstStyle/>
                    <a:p>
                      <a:pPr indent="0" lvl="0" marL="0" rtl="0" algn="l">
                        <a:spcBef>
                          <a:spcPts val="0"/>
                        </a:spcBef>
                        <a:spcAft>
                          <a:spcPts val="0"/>
                        </a:spcAft>
                        <a:buNone/>
                      </a:pPr>
                      <a:r>
                        <a:t/>
                      </a:r>
                      <a:endParaRPr/>
                    </a:p>
                  </a:txBody>
                  <a:tcPr marT="9525" marB="91425" marR="9525" marL="9525" anchor="b"/>
                </a:tc>
              </a:tr>
              <a:tr h="152400">
                <a:tc>
                  <a:txBody>
                    <a:bodyPr/>
                    <a:lstStyle/>
                    <a:p>
                      <a:pPr indent="0" lvl="0" marL="0" rtl="0" algn="l">
                        <a:spcBef>
                          <a:spcPts val="0"/>
                        </a:spcBef>
                        <a:spcAft>
                          <a:spcPts val="0"/>
                        </a:spcAft>
                        <a:buNone/>
                      </a:pPr>
                      <a:r>
                        <a:t/>
                      </a:r>
                      <a:endParaRPr/>
                    </a:p>
                  </a:txBody>
                  <a:tcPr marT="9525" marB="91425" marR="9525" marL="9525">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525" marB="91425" marR="9525" marL="9525" anchor="b">
                    <a:lnB cap="flat" cmpd="sng" w="9525">
                      <a:solidFill>
                        <a:srgbClr val="000000"/>
                      </a:solidFill>
                      <a:prstDash val="solid"/>
                      <a:round/>
                      <a:headEnd len="sm" w="sm" type="none"/>
                      <a:tailEnd len="sm" w="sm" type="none"/>
                    </a:lnB>
                  </a:tcPr>
                </a:tc>
              </a:tr>
              <a:tr h="200025">
                <a:tc>
                  <a:txBody>
                    <a:bodyPr/>
                    <a:lstStyle/>
                    <a:p>
                      <a:pPr indent="0" lvl="0" marL="0" rtl="0" algn="ctr">
                        <a:lnSpc>
                          <a:spcPct val="115000"/>
                        </a:lnSpc>
                        <a:spcBef>
                          <a:spcPts val="0"/>
                        </a:spcBef>
                        <a:spcAft>
                          <a:spcPts val="0"/>
                        </a:spcAft>
                        <a:buNone/>
                      </a:pPr>
                      <a:r>
                        <a:rPr b="1" lang="en-US" sz="1100">
                          <a:latin typeface="Calibri"/>
                          <a:ea typeface="Calibri"/>
                          <a:cs typeface="Calibri"/>
                          <a:sym typeface="Calibri"/>
                        </a:rPr>
                        <a:t>Account</a:t>
                      </a:r>
                      <a:endParaRPr b="1"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rtl="0" algn="ctr">
                        <a:lnSpc>
                          <a:spcPct val="115000"/>
                        </a:lnSpc>
                        <a:spcBef>
                          <a:spcPts val="0"/>
                        </a:spcBef>
                        <a:spcAft>
                          <a:spcPts val="0"/>
                        </a:spcAft>
                        <a:buNone/>
                      </a:pPr>
                      <a:r>
                        <a:rPr b="1" lang="en-US" sz="1100">
                          <a:latin typeface="Calibri"/>
                          <a:ea typeface="Calibri"/>
                          <a:cs typeface="Calibri"/>
                          <a:sym typeface="Calibri"/>
                        </a:rPr>
                        <a:t>Account Description</a:t>
                      </a:r>
                      <a:endParaRPr b="1"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rtl="0" algn="ctr">
                        <a:lnSpc>
                          <a:spcPct val="115000"/>
                        </a:lnSpc>
                        <a:spcBef>
                          <a:spcPts val="0"/>
                        </a:spcBef>
                        <a:spcAft>
                          <a:spcPts val="0"/>
                        </a:spcAft>
                        <a:buNone/>
                      </a:pPr>
                      <a:r>
                        <a:rPr b="1" lang="en-US" sz="1100">
                          <a:latin typeface="Calibri"/>
                          <a:ea typeface="Calibri"/>
                          <a:cs typeface="Calibri"/>
                          <a:sym typeface="Calibri"/>
                        </a:rPr>
                        <a:t>FTE </a:t>
                      </a:r>
                      <a:endParaRPr b="1"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rtl="0" algn="ctr">
                        <a:lnSpc>
                          <a:spcPct val="115000"/>
                        </a:lnSpc>
                        <a:spcBef>
                          <a:spcPts val="0"/>
                        </a:spcBef>
                        <a:spcAft>
                          <a:spcPts val="0"/>
                        </a:spcAft>
                        <a:buNone/>
                      </a:pPr>
                      <a:r>
                        <a:rPr b="1" lang="en-US" sz="1100">
                          <a:latin typeface="Calibri"/>
                          <a:ea typeface="Calibri"/>
                          <a:cs typeface="Calibri"/>
                          <a:sym typeface="Calibri"/>
                        </a:rPr>
                        <a:t>Budget</a:t>
                      </a:r>
                      <a:endParaRPr b="1"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rtl="0" algn="ctr">
                        <a:lnSpc>
                          <a:spcPct val="115000"/>
                        </a:lnSpc>
                        <a:spcBef>
                          <a:spcPts val="0"/>
                        </a:spcBef>
                        <a:spcAft>
                          <a:spcPts val="0"/>
                        </a:spcAft>
                        <a:buNone/>
                      </a:pPr>
                      <a:r>
                        <a:rPr b="1" lang="en-US" sz="1100">
                          <a:latin typeface="Calibri"/>
                          <a:ea typeface="Calibri"/>
                          <a:cs typeface="Calibri"/>
                          <a:sym typeface="Calibri"/>
                        </a:rPr>
                        <a:t>Per Pupil</a:t>
                      </a:r>
                      <a:endParaRPr b="1" sz="1100">
                        <a:latin typeface="Calibri"/>
                        <a:ea typeface="Calibri"/>
                        <a:cs typeface="Calibri"/>
                        <a:sym typeface="Calibri"/>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r>
              <a:tr h="190500">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90500">
                <a:tc>
                  <a:txBody>
                    <a:bodyPr/>
                    <a:lstStyle/>
                    <a:p>
                      <a:pPr indent="0" lvl="0" marL="0" rtl="0" algn="r">
                        <a:lnSpc>
                          <a:spcPct val="115000"/>
                        </a:lnSpc>
                        <a:spcBef>
                          <a:spcPts val="0"/>
                        </a:spcBef>
                        <a:spcAft>
                          <a:spcPts val="0"/>
                        </a:spcAft>
                        <a:buNone/>
                      </a:pPr>
                      <a:r>
                        <a:rPr lang="en-US" sz="1000"/>
                        <a:t>1000</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Instruction</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29.50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$2,612,379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 $11,309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r">
                        <a:lnSpc>
                          <a:spcPct val="115000"/>
                        </a:lnSpc>
                        <a:spcBef>
                          <a:spcPts val="0"/>
                        </a:spcBef>
                        <a:spcAft>
                          <a:spcPts val="0"/>
                        </a:spcAft>
                        <a:buNone/>
                      </a:pPr>
                      <a:r>
                        <a:rPr lang="en-US" sz="1000"/>
                        <a:t>2100</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Pupil Services</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4.33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$473,875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 $2,051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r">
                        <a:lnSpc>
                          <a:spcPct val="115000"/>
                        </a:lnSpc>
                        <a:spcBef>
                          <a:spcPts val="0"/>
                        </a:spcBef>
                        <a:spcAft>
                          <a:spcPts val="0"/>
                        </a:spcAft>
                        <a:buNone/>
                      </a:pPr>
                      <a:r>
                        <a:rPr lang="en-US" sz="1000"/>
                        <a:t>2210</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Improvement of Instructional Services</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3.00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$334,932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 $1,450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r">
                        <a:lnSpc>
                          <a:spcPct val="115000"/>
                        </a:lnSpc>
                        <a:spcBef>
                          <a:spcPts val="0"/>
                        </a:spcBef>
                        <a:spcAft>
                          <a:spcPts val="0"/>
                        </a:spcAft>
                        <a:buNone/>
                      </a:pPr>
                      <a:r>
                        <a:rPr lang="en-US" sz="1000"/>
                        <a:t>2213</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Instructional Staff Training</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 $-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r">
                        <a:lnSpc>
                          <a:spcPct val="115000"/>
                        </a:lnSpc>
                        <a:spcBef>
                          <a:spcPts val="0"/>
                        </a:spcBef>
                        <a:spcAft>
                          <a:spcPts val="0"/>
                        </a:spcAft>
                        <a:buNone/>
                      </a:pPr>
                      <a:r>
                        <a:rPr lang="en-US" sz="1000"/>
                        <a:t>2220</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Educational Media Services</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1.00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$106,750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 $462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r">
                        <a:lnSpc>
                          <a:spcPct val="115000"/>
                        </a:lnSpc>
                        <a:spcBef>
                          <a:spcPts val="0"/>
                        </a:spcBef>
                        <a:spcAft>
                          <a:spcPts val="0"/>
                        </a:spcAft>
                        <a:buNone/>
                      </a:pPr>
                      <a:r>
                        <a:rPr lang="en-US" sz="1000"/>
                        <a:t>2400</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School Administration</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5.00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$546,887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 $2,367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r">
                        <a:lnSpc>
                          <a:spcPct val="115000"/>
                        </a:lnSpc>
                        <a:spcBef>
                          <a:spcPts val="0"/>
                        </a:spcBef>
                        <a:spcAft>
                          <a:spcPts val="0"/>
                        </a:spcAft>
                        <a:buNone/>
                      </a:pPr>
                      <a:r>
                        <a:rPr lang="en-US" sz="1000"/>
                        <a:t>2600</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Maintenance &amp; Operations</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3.00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$169,348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 $733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r">
                        <a:lnSpc>
                          <a:spcPct val="115000"/>
                        </a:lnSpc>
                        <a:spcBef>
                          <a:spcPts val="0"/>
                        </a:spcBef>
                        <a:spcAft>
                          <a:spcPts val="0"/>
                        </a:spcAft>
                        <a:buNone/>
                      </a:pPr>
                      <a:r>
                        <a:rPr lang="en-US" sz="1000"/>
                        <a:t>2700</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Transportation</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 $-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000"/>
                        <a:t> $-   </a:t>
                      </a:r>
                      <a:endParaRPr sz="10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7175">
                <a:tc gridSpan="2">
                  <a:txBody>
                    <a:bodyPr/>
                    <a:lstStyle/>
                    <a:p>
                      <a:pPr indent="0" lvl="0" marL="0" rtl="0" algn="r">
                        <a:lnSpc>
                          <a:spcPct val="115000"/>
                        </a:lnSpc>
                        <a:spcBef>
                          <a:spcPts val="0"/>
                        </a:spcBef>
                        <a:spcAft>
                          <a:spcPts val="0"/>
                        </a:spcAft>
                        <a:buNone/>
                      </a:pPr>
                      <a:r>
                        <a:rPr b="1" lang="en-US" sz="1200"/>
                        <a:t>Total</a:t>
                      </a:r>
                      <a:endParaRPr b="1" sz="12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c>
                  <a:txBody>
                    <a:bodyPr/>
                    <a:lstStyle/>
                    <a:p>
                      <a:pPr indent="0" lvl="0" marL="0" rtl="0" algn="r">
                        <a:lnSpc>
                          <a:spcPct val="115000"/>
                        </a:lnSpc>
                        <a:spcBef>
                          <a:spcPts val="0"/>
                        </a:spcBef>
                        <a:spcAft>
                          <a:spcPts val="0"/>
                        </a:spcAft>
                        <a:buNone/>
                      </a:pPr>
                      <a:r>
                        <a:rPr b="1" lang="en-US" sz="1200"/>
                        <a:t>45.83 </a:t>
                      </a:r>
                      <a:endParaRPr b="1" sz="12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b="1" lang="en-US" sz="1200"/>
                        <a:t> $4,244,172 </a:t>
                      </a:r>
                      <a:endParaRPr b="1" sz="12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b="1" lang="en-US" sz="1200"/>
                        <a:t> $18,373 </a:t>
                      </a:r>
                      <a:endParaRPr b="1" sz="1200"/>
                    </a:p>
                  </a:txBody>
                  <a:tcPr marT="9525" marB="91425" marR="9525" marL="95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14"/>
          <p:cNvSpPr txBox="1"/>
          <p:nvPr/>
        </p:nvSpPr>
        <p:spPr>
          <a:xfrm>
            <a:off x="2438400" y="109669"/>
            <a:ext cx="8229600" cy="719891"/>
          </a:xfrm>
          <a:prstGeom prst="rect">
            <a:avLst/>
          </a:prstGeom>
          <a:noFill/>
          <a:ln>
            <a:noFill/>
          </a:ln>
        </p:spPr>
        <p:txBody>
          <a:bodyPr anchorCtr="0" anchor="ctr" bIns="45700" lIns="91425" spcFirstLastPara="1" rIns="91425" wrap="square" tIns="45700">
            <a:normAutofit fontScale="55000" lnSpcReduction="20000"/>
          </a:bodyPr>
          <a:lstStyle/>
          <a:p>
            <a:pPr indent="0" lvl="0" marL="0" marR="0" rtl="0" algn="ctr">
              <a:lnSpc>
                <a:spcPct val="100000"/>
              </a:lnSpc>
              <a:spcBef>
                <a:spcPts val="0"/>
              </a:spcBef>
              <a:spcAft>
                <a:spcPts val="0"/>
              </a:spcAft>
              <a:buClr>
                <a:srgbClr val="000000"/>
              </a:buClr>
              <a:buSzPct val="100000"/>
              <a:buFont typeface="Calibri"/>
              <a:buNone/>
            </a:pPr>
            <a:r>
              <a:rPr b="0" i="0" lang="en-US" sz="4400" u="none" cap="none" strike="noStrike">
                <a:solidFill>
                  <a:srgbClr val="000000"/>
                </a:solidFill>
                <a:latin typeface="Calibri"/>
                <a:ea typeface="Calibri"/>
                <a:cs typeface="Calibri"/>
                <a:sym typeface="Calibri"/>
              </a:rPr>
              <a:t>Budget by Function (Required)</a:t>
            </a:r>
            <a:endParaRPr/>
          </a:p>
          <a:p>
            <a:pPr indent="0" lvl="0" marL="0" marR="0" rtl="0" algn="ctr">
              <a:lnSpc>
                <a:spcPct val="100000"/>
              </a:lnSpc>
              <a:spcBef>
                <a:spcPts val="0"/>
              </a:spcBef>
              <a:spcAft>
                <a:spcPts val="0"/>
              </a:spcAft>
              <a:buClr>
                <a:srgbClr val="000000"/>
              </a:buClr>
              <a:buSzPct val="100000"/>
              <a:buFont typeface="Calibri"/>
              <a:buNone/>
            </a:pPr>
            <a:r>
              <a:rPr b="0" i="1" lang="en-US" sz="3600" u="none" cap="none" strike="noStrike">
                <a:solidFill>
                  <a:srgbClr val="000000"/>
                </a:solidFill>
                <a:latin typeface="Calibri"/>
                <a:ea typeface="Calibri"/>
                <a:cs typeface="Calibri"/>
                <a:sym typeface="Calibri"/>
              </a:rPr>
              <a:t>*Based on Current Allocation of School Budget</a:t>
            </a:r>
            <a:endParaRPr/>
          </a:p>
        </p:txBody>
      </p:sp>
      <p:sp>
        <p:nvSpPr>
          <p:cNvPr id="545" name="Google Shape;545;p1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pic>
        <p:nvPicPr>
          <p:cNvPr id="546" name="Google Shape;546;p14"/>
          <p:cNvPicPr preferRelativeResize="0"/>
          <p:nvPr/>
        </p:nvPicPr>
        <p:blipFill>
          <a:blip r:embed="rId3">
            <a:alphaModFix/>
          </a:blip>
          <a:stretch>
            <a:fillRect/>
          </a:stretch>
        </p:blipFill>
        <p:spPr>
          <a:xfrm>
            <a:off x="2924175" y="1429635"/>
            <a:ext cx="6486525" cy="4143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15"/>
          <p:cNvSpPr txBox="1"/>
          <p:nvPr>
            <p:ph type="title"/>
          </p:nvPr>
        </p:nvSpPr>
        <p:spPr>
          <a:xfrm>
            <a:off x="3563725" y="2748951"/>
            <a:ext cx="4800600"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3300"/>
              <a:buFont typeface="Arial Black"/>
              <a:buNone/>
            </a:pPr>
            <a:r>
              <a:rPr lang="en-US"/>
              <a:t>DISCUSSION OF RESERVE AND HOLDBACK FUNDS</a:t>
            </a:r>
            <a:endParaRPr/>
          </a:p>
        </p:txBody>
      </p:sp>
      <p:sp>
        <p:nvSpPr>
          <p:cNvPr id="552" name="Google Shape;552;p15"/>
          <p:cNvSpPr txBox="1"/>
          <p:nvPr>
            <p:ph idx="4294967295" type="sldNum"/>
          </p:nvPr>
        </p:nvSpPr>
        <p:spPr>
          <a:xfrm>
            <a:off x="9926638" y="457200"/>
            <a:ext cx="741362" cy="27463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59839"/>
              </a:buClr>
              <a:buSzPts val="900"/>
              <a:buFont typeface="Arial"/>
              <a:buNone/>
            </a:pPr>
            <a:fld id="{00000000-1234-1234-1234-123412341234}" type="slidenum">
              <a:rPr b="0" i="0" lang="en-US" sz="900" u="none" cap="none" strike="noStrike">
                <a:solidFill>
                  <a:srgbClr val="159839"/>
                </a:solidFill>
                <a:latin typeface="Arial"/>
                <a:ea typeface="Arial"/>
                <a:cs typeface="Arial"/>
                <a:sym typeface="Arial"/>
              </a:rPr>
              <a:t>‹#›</a:t>
            </a:fld>
            <a:endParaRPr b="0" i="0" sz="900" u="none" cap="none" strike="noStrike">
              <a:solidFill>
                <a:srgbClr val="159839"/>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pic>
        <p:nvPicPr>
          <p:cNvPr id="558" name="Google Shape;558;p16"/>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559" name="Google Shape;559;p16"/>
          <p:cNvGraphicFramePr/>
          <p:nvPr/>
        </p:nvGraphicFramePr>
        <p:xfrm>
          <a:off x="3640678" y="1240623"/>
          <a:ext cx="3000000" cy="3000000"/>
        </p:xfrm>
        <a:graphic>
          <a:graphicData uri="http://schemas.openxmlformats.org/drawingml/2006/table">
            <a:tbl>
              <a:tblPr bandRow="1" firstRow="1">
                <a:noFill/>
                <a:tableStyleId>{35C01EDC-B2D5-4636-85F3-F61D65D80A60}</a:tableStyleId>
              </a:tblPr>
              <a:tblGrid>
                <a:gridCol w="1583300"/>
                <a:gridCol w="1760925"/>
                <a:gridCol w="1760925"/>
                <a:gridCol w="1621925"/>
                <a:gridCol w="1367025"/>
              </a:tblGrid>
              <a:tr h="623750">
                <a:tc>
                  <a:txBody>
                    <a:bodyPr/>
                    <a:lstStyle/>
                    <a:p>
                      <a:pPr indent="0" lvl="0" marL="0" marR="0" rtl="0" algn="ctr">
                        <a:spcBef>
                          <a:spcPts val="0"/>
                        </a:spcBef>
                        <a:spcAft>
                          <a:spcPts val="0"/>
                        </a:spcAft>
                        <a:buNone/>
                      </a:pPr>
                      <a:r>
                        <a:rPr lang="en-US" sz="1400"/>
                        <a:t>Priorities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APS FIVE Focus Area</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Strategies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b="1" lang="en-US" sz="1400">
                          <a:solidFill>
                            <a:schemeClr val="lt1"/>
                          </a:solidFill>
                        </a:rPr>
                        <a:t>Requests</a:t>
                      </a:r>
                      <a:endParaRPr b="1" sz="1400">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Amount</a:t>
                      </a:r>
                      <a:endParaRPr sz="1400">
                        <a:latin typeface="Calibri"/>
                        <a:ea typeface="Calibri"/>
                        <a:cs typeface="Calibri"/>
                        <a:sym typeface="Calibri"/>
                      </a:endParaRPr>
                    </a:p>
                  </a:txBody>
                  <a:tcPr marT="34300" marB="34300" marR="68575" marL="68575" anchor="ctr"/>
                </a:tc>
              </a:tr>
              <a:tr h="646300">
                <a:tc>
                  <a:txBody>
                    <a:bodyPr/>
                    <a:lstStyle/>
                    <a:p>
                      <a:pPr indent="0" lvl="0" marL="0" rtl="0" algn="l">
                        <a:spcBef>
                          <a:spcPts val="0"/>
                        </a:spcBef>
                        <a:spcAft>
                          <a:spcPts val="0"/>
                        </a:spcAft>
                        <a:buClr>
                          <a:schemeClr val="dk1"/>
                        </a:buClr>
                        <a:buSzPts val="1100"/>
                        <a:buFont typeface="Arial"/>
                        <a:buNone/>
                      </a:pPr>
                      <a:r>
                        <a:rPr lang="en-US" sz="1200">
                          <a:latin typeface="Arial"/>
                          <a:ea typeface="Arial"/>
                          <a:cs typeface="Arial"/>
                          <a:sym typeface="Arial"/>
                        </a:rPr>
                        <a:t>Utilize various interventions to support closing our current academic gaps.</a:t>
                      </a:r>
                      <a:endParaRPr b="0" sz="1100"/>
                    </a:p>
                  </a:txBody>
                  <a:tcPr marT="34300" marB="34300" marR="68575" marL="68575"/>
                </a:tc>
                <a:tc>
                  <a:txBody>
                    <a:bodyPr/>
                    <a:lstStyle/>
                    <a:p>
                      <a:pPr indent="0" lvl="0" marL="0" marR="0" rtl="0" algn="ctr">
                        <a:lnSpc>
                          <a:spcPct val="100000"/>
                        </a:lnSpc>
                        <a:spcBef>
                          <a:spcPts val="0"/>
                        </a:spcBef>
                        <a:spcAft>
                          <a:spcPts val="0"/>
                        </a:spcAft>
                        <a:buNone/>
                      </a:pPr>
                      <a:r>
                        <a:rPr lang="en-US" sz="1100">
                          <a:latin typeface="Arial"/>
                          <a:ea typeface="Arial"/>
                          <a:cs typeface="Arial"/>
                          <a:sym typeface="Arial"/>
                        </a:rPr>
                        <a:t>Personalized Learning/ Curriculum &amp; Instruction</a:t>
                      </a:r>
                      <a:endParaRPr sz="1100">
                        <a:latin typeface="Arial"/>
                        <a:ea typeface="Arial"/>
                        <a:cs typeface="Arial"/>
                        <a:sym typeface="Arial"/>
                      </a:endParaRPr>
                    </a:p>
                  </a:txBody>
                  <a:tcPr marT="34300" marB="34300" marR="68575" marL="68575"/>
                </a:tc>
                <a:tc>
                  <a:txBody>
                    <a:bodyPr/>
                    <a:lstStyle/>
                    <a:p>
                      <a:pPr indent="0" lvl="0" marL="0" rtl="0" algn="l">
                        <a:spcBef>
                          <a:spcPts val="0"/>
                        </a:spcBef>
                        <a:spcAft>
                          <a:spcPts val="0"/>
                        </a:spcAft>
                        <a:buNone/>
                      </a:pPr>
                      <a:r>
                        <a:rPr lang="en-US" sz="1200">
                          <a:latin typeface="Arial"/>
                          <a:ea typeface="Arial"/>
                          <a:cs typeface="Arial"/>
                          <a:sym typeface="Arial"/>
                        </a:rPr>
                        <a:t>Provide targeted small group instruction, based on data, in both math and reading. </a:t>
                      </a:r>
                      <a:endParaRPr sz="1100">
                        <a:latin typeface="EB Garamond"/>
                        <a:ea typeface="EB Garamond"/>
                        <a:cs typeface="EB Garamond"/>
                        <a:sym typeface="EB Garamond"/>
                      </a:endParaRPr>
                    </a:p>
                  </a:txBody>
                  <a:tcPr marT="34300" marB="34300" marR="68575" marL="68575"/>
                </a:tc>
                <a:tc>
                  <a:txBody>
                    <a:bodyPr/>
                    <a:lstStyle/>
                    <a:p>
                      <a:pPr indent="0" lvl="0" marL="0" marR="0" rtl="0" algn="l">
                        <a:lnSpc>
                          <a:spcPct val="100000"/>
                        </a:lnSpc>
                        <a:spcBef>
                          <a:spcPts val="0"/>
                        </a:spcBef>
                        <a:spcAft>
                          <a:spcPts val="0"/>
                        </a:spcAft>
                        <a:buNone/>
                      </a:pPr>
                      <a:r>
                        <a:rPr lang="en-US" sz="1100"/>
                        <a:t>Purchase Hourly Reading and Mathematics Teacher Tutor </a:t>
                      </a:r>
                      <a:endParaRPr b="0" i="1" sz="1100">
                        <a:latin typeface="EB Garamond"/>
                        <a:ea typeface="EB Garamond"/>
                        <a:cs typeface="EB Garamond"/>
                        <a:sym typeface="EB Garamond"/>
                      </a:endParaRPr>
                    </a:p>
                  </a:txBody>
                  <a:tcPr marT="34300" marB="34300" marR="68575" marL="68575"/>
                </a:tc>
                <a:tc>
                  <a:txBody>
                    <a:bodyPr/>
                    <a:lstStyle/>
                    <a:p>
                      <a:pPr indent="0" lvl="0" marL="0" marR="0" rtl="0" algn="l">
                        <a:lnSpc>
                          <a:spcPct val="100000"/>
                        </a:lnSpc>
                        <a:spcBef>
                          <a:spcPts val="0"/>
                        </a:spcBef>
                        <a:spcAft>
                          <a:spcPts val="0"/>
                        </a:spcAft>
                        <a:buNone/>
                      </a:pPr>
                      <a:r>
                        <a:rPr lang="en-US" sz="1100"/>
                        <a:t>$38,844.00</a:t>
                      </a:r>
                      <a:endParaRPr b="0" i="1" sz="1100">
                        <a:latin typeface="EB Garamond"/>
                        <a:ea typeface="EB Garamond"/>
                        <a:cs typeface="EB Garamond"/>
                        <a:sym typeface="EB Garamond"/>
                      </a:endParaRPr>
                    </a:p>
                  </a:txBody>
                  <a:tcPr marT="34300" marB="34300" marR="68575" marL="68575" anchor="ctr"/>
                </a:tc>
              </a:tr>
              <a:tr h="361375">
                <a:tc>
                  <a:txBody>
                    <a:bodyPr/>
                    <a:lstStyle/>
                    <a:p>
                      <a:pPr indent="0" lvl="0" marL="0" rtl="0" algn="l">
                        <a:spcBef>
                          <a:spcPts val="0"/>
                        </a:spcBef>
                        <a:spcAft>
                          <a:spcPts val="0"/>
                        </a:spcAft>
                        <a:buSzPts val="1100"/>
                        <a:buNone/>
                      </a:pPr>
                      <a:r>
                        <a:rPr lang="en-US" sz="1200">
                          <a:latin typeface="Arial"/>
                          <a:ea typeface="Arial"/>
                          <a:cs typeface="Arial"/>
                          <a:sym typeface="Arial"/>
                        </a:rPr>
                        <a:t>Utilize various interventions to support closing our current academic gaps.</a:t>
                      </a:r>
                      <a:endParaRPr sz="1200">
                        <a:latin typeface="Arial"/>
                        <a:ea typeface="Arial"/>
                        <a:cs typeface="Arial"/>
                        <a:sym typeface="Arial"/>
                      </a:endParaRPr>
                    </a:p>
                    <a:p>
                      <a:pPr indent="0" lvl="0" marL="0" rtl="0" algn="l">
                        <a:spcBef>
                          <a:spcPts val="0"/>
                        </a:spcBef>
                        <a:spcAft>
                          <a:spcPts val="0"/>
                        </a:spcAft>
                        <a:buSzPts val="1100"/>
                        <a:buNone/>
                      </a:pPr>
                      <a:r>
                        <a:t/>
                      </a:r>
                      <a:endParaRPr sz="12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Build teacher capacity in core content areas, literacy and mathematics.</a:t>
                      </a:r>
                      <a:endParaRPr sz="1200">
                        <a:latin typeface="Arial"/>
                        <a:ea typeface="Arial"/>
                        <a:cs typeface="Arial"/>
                        <a:sym typeface="Arial"/>
                      </a:endParaRPr>
                    </a:p>
                  </a:txBody>
                  <a:tcPr marT="34300" marB="34300" marR="68575" marL="68575" anchor="ctr"/>
                </a:tc>
                <a:tc>
                  <a:txBody>
                    <a:bodyPr/>
                    <a:lstStyle/>
                    <a:p>
                      <a:pPr indent="0" lvl="0" marL="0" marR="0" rtl="0" algn="l">
                        <a:spcBef>
                          <a:spcPts val="0"/>
                        </a:spcBef>
                        <a:spcAft>
                          <a:spcPts val="0"/>
                        </a:spcAft>
                        <a:buNone/>
                      </a:pPr>
                      <a:r>
                        <a:rPr lang="en-US" sz="1100"/>
                        <a:t>Curriculum &amp; Instruction, Whole Child </a:t>
                      </a:r>
                      <a:endParaRPr sz="1100"/>
                    </a:p>
                  </a:txBody>
                  <a:tcPr marT="34300" marB="34300" marR="68575" marL="68575" anchor="ctr"/>
                </a:tc>
                <a:tc>
                  <a:txBody>
                    <a:bodyPr/>
                    <a:lstStyle/>
                    <a:p>
                      <a:pPr indent="0" lvl="0" marL="0" marR="0" rtl="0" algn="l">
                        <a:spcBef>
                          <a:spcPts val="0"/>
                        </a:spcBef>
                        <a:spcAft>
                          <a:spcPts val="0"/>
                        </a:spcAft>
                        <a:buNone/>
                      </a:pPr>
                      <a:r>
                        <a:rPr lang="en-US" sz="1000"/>
                        <a:t>Provide teachers with additional compensation for professional learning and support of school programs beyond the work day.  </a:t>
                      </a:r>
                      <a:endParaRPr sz="1000"/>
                    </a:p>
                  </a:txBody>
                  <a:tcPr marT="34300" marB="34300" marR="68575" marL="68575" anchor="ctr"/>
                </a:tc>
                <a:tc>
                  <a:txBody>
                    <a:bodyPr/>
                    <a:lstStyle/>
                    <a:p>
                      <a:pPr indent="0" lvl="0" marL="0" marR="0" rtl="0" algn="l">
                        <a:spcBef>
                          <a:spcPts val="0"/>
                        </a:spcBef>
                        <a:spcAft>
                          <a:spcPts val="0"/>
                        </a:spcAft>
                        <a:buNone/>
                      </a:pPr>
                      <a:r>
                        <a:rPr lang="en-US" sz="800"/>
                        <a:t>Provide Teacher Stipends for Ongoing Professional Development </a:t>
                      </a:r>
                      <a:endParaRPr sz="800"/>
                    </a:p>
                  </a:txBody>
                  <a:tcPr marT="34300" marB="34300" marR="68575" marL="68575" anchor="ctr"/>
                </a:tc>
                <a:tc>
                  <a:txBody>
                    <a:bodyPr/>
                    <a:lstStyle/>
                    <a:p>
                      <a:pPr indent="0" lvl="0" marL="0" marR="0" rtl="0" algn="l">
                        <a:spcBef>
                          <a:spcPts val="0"/>
                        </a:spcBef>
                        <a:spcAft>
                          <a:spcPts val="0"/>
                        </a:spcAft>
                        <a:buNone/>
                      </a:pPr>
                      <a:r>
                        <a:rPr lang="en-US" sz="800"/>
                        <a:t>$12,474.00</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bl>
          </a:graphicData>
        </a:graphic>
      </p:graphicFrame>
      <p:sp>
        <p:nvSpPr>
          <p:cNvPr id="560" name="Google Shape;560;p16"/>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sp>
        <p:nvSpPr>
          <p:cNvPr id="561" name="Google Shape;561;p16"/>
          <p:cNvSpPr/>
          <p:nvPr/>
        </p:nvSpPr>
        <p:spPr>
          <a:xfrm>
            <a:off x="4262890" y="875782"/>
            <a:ext cx="7085696" cy="17029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EB Garamond"/>
              <a:buNone/>
            </a:pPr>
            <a:r>
              <a:t/>
            </a:r>
            <a:endParaRPr b="0" i="0" sz="1350" u="none" cap="none" strike="noStrike">
              <a:solidFill>
                <a:srgbClr val="000000"/>
              </a:solidFill>
              <a:latin typeface="EB Garamond"/>
              <a:ea typeface="EB Garamond"/>
              <a:cs typeface="EB Garamond"/>
              <a:sym typeface="EB Garamond"/>
            </a:endParaRPr>
          </a:p>
        </p:txBody>
      </p:sp>
      <p:sp>
        <p:nvSpPr>
          <p:cNvPr id="562" name="Google Shape;562;p16"/>
          <p:cNvSpPr txBox="1"/>
          <p:nvPr/>
        </p:nvSpPr>
        <p:spPr>
          <a:xfrm>
            <a:off x="3419476" y="36832"/>
            <a:ext cx="877252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Century Schoolbook"/>
              <a:buNone/>
            </a:pPr>
            <a:r>
              <a:rPr b="1" i="0" lang="en-US" sz="2700" u="none" cap="none" strike="noStrike">
                <a:solidFill>
                  <a:srgbClr val="000000"/>
                </a:solidFill>
                <a:latin typeface="Century Schoolbook"/>
                <a:ea typeface="Century Schoolbook"/>
                <a:cs typeface="Century Schoolbook"/>
                <a:sym typeface="Century Schoolbook"/>
              </a:rPr>
              <a:t>Plan for FY24 Leveling Reserve </a:t>
            </a:r>
            <a:endParaRPr/>
          </a:p>
          <a:p>
            <a:pPr indent="0" lvl="0" marL="0" marR="0" rtl="0" algn="ctr">
              <a:lnSpc>
                <a:spcPct val="100000"/>
              </a:lnSpc>
              <a:spcBef>
                <a:spcPts val="0"/>
              </a:spcBef>
              <a:spcAft>
                <a:spcPts val="0"/>
              </a:spcAft>
              <a:buClr>
                <a:srgbClr val="000000"/>
              </a:buClr>
              <a:buSzPts val="2700"/>
              <a:buFont typeface="Century Schoolbook"/>
              <a:buNone/>
            </a:pPr>
            <a:r>
              <a:rPr b="1" i="0" lang="en-US" sz="2700" u="none" cap="none" strike="noStrike">
                <a:solidFill>
                  <a:srgbClr val="000000"/>
                </a:solidFill>
                <a:latin typeface="Century Schoolbook"/>
                <a:ea typeface="Century Schoolbook"/>
                <a:cs typeface="Century Schoolbook"/>
                <a:sym typeface="Century Schoolbook"/>
              </a:rPr>
              <a:t>$</a:t>
            </a:r>
            <a:r>
              <a:rPr b="1" lang="en-US" sz="2700">
                <a:latin typeface="Century Schoolbook"/>
                <a:ea typeface="Century Schoolbook"/>
                <a:cs typeface="Century Schoolbook"/>
                <a:sym typeface="Century Schoolbook"/>
              </a:rPr>
              <a:t>51,318</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pic>
        <p:nvPicPr>
          <p:cNvPr id="568" name="Google Shape;568;p17"/>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569" name="Google Shape;569;p17"/>
          <p:cNvGraphicFramePr/>
          <p:nvPr/>
        </p:nvGraphicFramePr>
        <p:xfrm>
          <a:off x="3640678" y="1240623"/>
          <a:ext cx="3000000" cy="3000000"/>
        </p:xfrm>
        <a:graphic>
          <a:graphicData uri="http://schemas.openxmlformats.org/drawingml/2006/table">
            <a:tbl>
              <a:tblPr bandRow="1" firstRow="1">
                <a:noFill/>
                <a:tableStyleId>{FDCC3130-D816-4112-8AEF-435B3128F5BF}</a:tableStyleId>
              </a:tblPr>
              <a:tblGrid>
                <a:gridCol w="1583300"/>
                <a:gridCol w="1760925"/>
                <a:gridCol w="1760925"/>
                <a:gridCol w="1621925"/>
                <a:gridCol w="1367025"/>
              </a:tblGrid>
              <a:tr h="623750">
                <a:tc>
                  <a:txBody>
                    <a:bodyPr/>
                    <a:lstStyle/>
                    <a:p>
                      <a:pPr indent="0" lvl="0" marL="0" marR="0" rtl="0" algn="ctr">
                        <a:spcBef>
                          <a:spcPts val="0"/>
                        </a:spcBef>
                        <a:spcAft>
                          <a:spcPts val="0"/>
                        </a:spcAft>
                        <a:buNone/>
                      </a:pPr>
                      <a:r>
                        <a:rPr lang="en-US" sz="1400"/>
                        <a:t>Priorities</a:t>
                      </a:r>
                      <a:endParaRPr sz="1400">
                        <a:latin typeface="Calibri"/>
                        <a:ea typeface="Calibri"/>
                        <a:cs typeface="Calibri"/>
                        <a:sym typeface="Calibri"/>
                      </a:endParaRPr>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a:t>APS FIVE Focus Area</a:t>
                      </a:r>
                      <a:endParaRPr sz="1400">
                        <a:latin typeface="Calibri"/>
                        <a:ea typeface="Calibri"/>
                        <a:cs typeface="Calibri"/>
                        <a:sym typeface="Calibri"/>
                      </a:endParaRPr>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a:t>Strategies</a:t>
                      </a:r>
                      <a:endParaRPr sz="1400">
                        <a:latin typeface="Calibri"/>
                        <a:ea typeface="Calibri"/>
                        <a:cs typeface="Calibri"/>
                        <a:sym typeface="Calibri"/>
                      </a:endParaRPr>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b="1" lang="en-US" sz="1400">
                          <a:solidFill>
                            <a:schemeClr val="lt1"/>
                          </a:solidFill>
                        </a:rPr>
                        <a:t>Requests</a:t>
                      </a:r>
                      <a:endParaRPr b="1" sz="1400">
                        <a:solidFill>
                          <a:schemeClr val="lt1"/>
                        </a:solidFill>
                        <a:latin typeface="Calibri"/>
                        <a:ea typeface="Calibri"/>
                        <a:cs typeface="Calibri"/>
                        <a:sym typeface="Calibri"/>
                      </a:endParaRPr>
                    </a:p>
                  </a:txBody>
                  <a:tcPr marT="34300" marB="34300" marR="68575" marL="68575" anchor="ctr">
                    <a:lnB cap="flat" cmpd="sng" w="127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400"/>
                        <a:t>Amount</a:t>
                      </a:r>
                      <a:endParaRPr sz="1400">
                        <a:latin typeface="Calibri"/>
                        <a:ea typeface="Calibri"/>
                        <a:cs typeface="Calibri"/>
                        <a:sym typeface="Calibri"/>
                      </a:endParaRPr>
                    </a:p>
                  </a:txBody>
                  <a:tcPr marT="34300" marB="34300" marR="68575" marL="68575" anchor="ctr"/>
                </a:tc>
              </a:tr>
              <a:tr h="1427350">
                <a:tc>
                  <a:txBody>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Build teacher capacity in core content areas, literacy and mathematics.</a:t>
                      </a:r>
                      <a:endParaRPr sz="11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spcBef>
                          <a:spcPts val="0"/>
                        </a:spcBef>
                        <a:spcAft>
                          <a:spcPts val="0"/>
                        </a:spcAft>
                        <a:buNone/>
                      </a:pPr>
                      <a:r>
                        <a:rPr lang="en-US" sz="1100"/>
                        <a:t>Curriculum &amp; Instruction </a:t>
                      </a:r>
                      <a:endParaRPr sz="11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t>Provide teacher PL around reading strategies and techniques to grow teacher practices on improving instruction. </a:t>
                      </a:r>
                      <a:endParaRPr sz="1100"/>
                    </a:p>
                    <a:p>
                      <a:pPr indent="0" lvl="0" marL="0" marR="0" rtl="0" algn="l">
                        <a:spcBef>
                          <a:spcPts val="0"/>
                        </a:spcBef>
                        <a:spcAft>
                          <a:spcPts val="0"/>
                        </a:spcAft>
                        <a:buNone/>
                      </a:pPr>
                      <a:r>
                        <a:rPr lang="en-US" sz="1100"/>
                        <a:t>Provide teacher PL on new math standards and the adoption of new curriculum.</a:t>
                      </a:r>
                      <a:endParaRPr sz="11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1100"/>
                        <a:t>Purchase Professional Development </a:t>
                      </a:r>
                      <a:endParaRPr sz="1100"/>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1100"/>
                        <a:buFont typeface="EB Garamond"/>
                        <a:buNone/>
                      </a:pPr>
                      <a:r>
                        <a:rPr b="1" lang="en-US" sz="1000">
                          <a:latin typeface="EB Garamond"/>
                          <a:ea typeface="EB Garamond"/>
                          <a:cs typeface="EB Garamond"/>
                          <a:sym typeface="EB Garamond"/>
                        </a:rPr>
                        <a:t>$17, 208</a:t>
                      </a:r>
                      <a:endParaRPr b="1" sz="1000">
                        <a:latin typeface="EB Garamond"/>
                        <a:ea typeface="EB Garamond"/>
                        <a:cs typeface="EB Garamond"/>
                        <a:sym typeface="EB Garamond"/>
                      </a:endParaRPr>
                    </a:p>
                  </a:txBody>
                  <a:tcPr marT="34300" marB="34300" marR="68575" marL="68575" anchor="ctr">
                    <a:lnL cap="flat" cmpd="sng" w="12700">
                      <a:solidFill>
                        <a:schemeClr val="lt1"/>
                      </a:solidFill>
                      <a:prstDash val="solid"/>
                      <a:round/>
                      <a:headEnd len="sm" w="sm" type="none"/>
                      <a:tailEnd len="sm" w="sm" type="none"/>
                    </a:lnL>
                  </a:tcPr>
                </a:tc>
              </a:tr>
              <a:tr h="361375">
                <a:tc>
                  <a:txBody>
                    <a:bodyPr/>
                    <a:lstStyle/>
                    <a:p>
                      <a:pPr indent="0" lvl="0" marL="0" marR="0" rtl="0" algn="l">
                        <a:spcBef>
                          <a:spcPts val="0"/>
                        </a:spcBef>
                        <a:spcAft>
                          <a:spcPts val="0"/>
                        </a:spcAft>
                        <a:buNone/>
                      </a:pPr>
                      <a:r>
                        <a:t/>
                      </a:r>
                      <a:endParaRPr sz="800"/>
                    </a:p>
                  </a:txBody>
                  <a:tcPr marT="34300" marB="34300" marR="68575" marL="68575" anchor="ctr">
                    <a:lnT cap="flat" cmpd="sng" w="38100">
                      <a:solidFill>
                        <a:schemeClr val="lt1"/>
                      </a:solidFill>
                      <a:prstDash val="solid"/>
                      <a:round/>
                      <a:headEnd len="sm" w="sm" type="none"/>
                      <a:tailEnd len="sm" w="sm" type="none"/>
                    </a:lnT>
                  </a:tcPr>
                </a:tc>
                <a:tc>
                  <a:txBody>
                    <a:bodyPr/>
                    <a:lstStyle/>
                    <a:p>
                      <a:pPr indent="0" lvl="0" marL="0" marR="0" rtl="0" algn="l">
                        <a:spcBef>
                          <a:spcPts val="0"/>
                        </a:spcBef>
                        <a:spcAft>
                          <a:spcPts val="0"/>
                        </a:spcAft>
                        <a:buNone/>
                      </a:pPr>
                      <a:r>
                        <a:t/>
                      </a:r>
                      <a:endParaRPr sz="800"/>
                    </a:p>
                  </a:txBody>
                  <a:tcPr marT="34300" marB="34300" marR="68575" marL="68575" anchor="ctr">
                    <a:lnT cap="flat" cmpd="sng" w="38100">
                      <a:solidFill>
                        <a:schemeClr val="lt1"/>
                      </a:solidFill>
                      <a:prstDash val="solid"/>
                      <a:round/>
                      <a:headEnd len="sm" w="sm" type="none"/>
                      <a:tailEnd len="sm" w="sm" type="none"/>
                    </a:lnT>
                  </a:tcPr>
                </a:tc>
                <a:tc>
                  <a:txBody>
                    <a:bodyPr/>
                    <a:lstStyle/>
                    <a:p>
                      <a:pPr indent="0" lvl="0" marL="0" marR="0" rtl="0" algn="l">
                        <a:spcBef>
                          <a:spcPts val="0"/>
                        </a:spcBef>
                        <a:spcAft>
                          <a:spcPts val="0"/>
                        </a:spcAft>
                        <a:buNone/>
                      </a:pPr>
                      <a:r>
                        <a:t/>
                      </a:r>
                      <a:endParaRPr sz="800"/>
                    </a:p>
                  </a:txBody>
                  <a:tcPr marT="34300" marB="34300" marR="68575" marL="68575" anchor="ctr">
                    <a:lnT cap="flat" cmpd="sng" w="38100">
                      <a:solidFill>
                        <a:schemeClr val="lt1"/>
                      </a:solidFill>
                      <a:prstDash val="solid"/>
                      <a:round/>
                      <a:headEnd len="sm" w="sm" type="none"/>
                      <a:tailEnd len="sm" w="sm" type="none"/>
                    </a:lnT>
                  </a:tcPr>
                </a:tc>
                <a:tc>
                  <a:txBody>
                    <a:bodyPr/>
                    <a:lstStyle/>
                    <a:p>
                      <a:pPr indent="0" lvl="0" marL="0" marR="0" rtl="0" algn="l">
                        <a:spcBef>
                          <a:spcPts val="0"/>
                        </a:spcBef>
                        <a:spcAft>
                          <a:spcPts val="0"/>
                        </a:spcAft>
                        <a:buNone/>
                      </a:pPr>
                      <a:r>
                        <a:t/>
                      </a:r>
                      <a:endParaRPr sz="800"/>
                    </a:p>
                  </a:txBody>
                  <a:tcPr marT="34300" marB="34300" marR="68575" marL="68575" anchor="ctr">
                    <a:lnT cap="flat" cmpd="sng" w="38100">
                      <a:solidFill>
                        <a:schemeClr val="lt1"/>
                      </a:solidFill>
                      <a:prstDash val="solid"/>
                      <a:round/>
                      <a:headEnd len="sm" w="sm" type="none"/>
                      <a:tailEnd len="sm" w="sm" type="none"/>
                    </a:lnT>
                  </a:tcP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r h="361375">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t/>
                      </a:r>
                      <a:endParaRPr sz="800"/>
                    </a:p>
                  </a:txBody>
                  <a:tcPr marT="34300" marB="34300" marR="68575" marL="68575" anchor="ctr"/>
                </a:tc>
              </a:tr>
            </a:tbl>
          </a:graphicData>
        </a:graphic>
      </p:graphicFrame>
      <p:sp>
        <p:nvSpPr>
          <p:cNvPr id="570" name="Google Shape;570;p1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sp>
        <p:nvSpPr>
          <p:cNvPr id="571" name="Google Shape;571;p17"/>
          <p:cNvSpPr/>
          <p:nvPr/>
        </p:nvSpPr>
        <p:spPr>
          <a:xfrm>
            <a:off x="4262890" y="875782"/>
            <a:ext cx="7085696" cy="17029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EB Garamond"/>
              <a:buNone/>
            </a:pPr>
            <a:r>
              <a:t/>
            </a:r>
            <a:endParaRPr b="0" i="0" sz="1350" u="none" cap="none" strike="noStrike">
              <a:solidFill>
                <a:srgbClr val="000000"/>
              </a:solidFill>
              <a:latin typeface="EB Garamond"/>
              <a:ea typeface="EB Garamond"/>
              <a:cs typeface="EB Garamond"/>
              <a:sym typeface="EB Garamond"/>
            </a:endParaRPr>
          </a:p>
        </p:txBody>
      </p:sp>
      <p:sp>
        <p:nvSpPr>
          <p:cNvPr id="572" name="Google Shape;572;p17"/>
          <p:cNvSpPr txBox="1"/>
          <p:nvPr/>
        </p:nvSpPr>
        <p:spPr>
          <a:xfrm>
            <a:off x="3419476" y="324379"/>
            <a:ext cx="8772524"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entury Schoolbook"/>
              <a:buNone/>
            </a:pPr>
            <a:r>
              <a:rPr b="1" i="0" lang="en-US" sz="2000" u="none" cap="none" strike="noStrike">
                <a:solidFill>
                  <a:srgbClr val="000000"/>
                </a:solidFill>
                <a:latin typeface="Century Schoolbook"/>
                <a:ea typeface="Century Schoolbook"/>
                <a:cs typeface="Century Schoolbook"/>
                <a:sym typeface="Century Schoolbook"/>
              </a:rPr>
              <a:t>Plan for FY24 Title I Holdback $</a:t>
            </a:r>
            <a:r>
              <a:rPr b="1" lang="en-US" sz="2000">
                <a:latin typeface="Century Schoolbook"/>
                <a:ea typeface="Century Schoolbook"/>
                <a:cs typeface="Century Schoolbook"/>
                <a:sym typeface="Century Schoolbook"/>
              </a:rPr>
              <a:t>17, 208</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18"/>
          <p:cNvSpPr txBox="1"/>
          <p:nvPr>
            <p:ph type="title"/>
          </p:nvPr>
        </p:nvSpPr>
        <p:spPr>
          <a:xfrm>
            <a:off x="3173691" y="347472"/>
            <a:ext cx="6922809" cy="7680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6"/>
              </a:buClr>
              <a:buSzPts val="2300"/>
              <a:buFont typeface="Arial Black"/>
              <a:buNone/>
            </a:pPr>
            <a:r>
              <a:rPr lang="en-US" sz="2300"/>
              <a:t>QUESTIONS FOR THE GO TEAM TO CONSIDER AND DISCUSS</a:t>
            </a:r>
            <a:endParaRPr/>
          </a:p>
        </p:txBody>
      </p:sp>
      <p:sp>
        <p:nvSpPr>
          <p:cNvPr id="579" name="Google Shape;579;p18"/>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159839"/>
              </a:buClr>
              <a:buSzPts val="900"/>
              <a:buFont typeface="Arial"/>
              <a:buNone/>
            </a:pPr>
            <a:fld id="{00000000-1234-1234-1234-123412341234}" type="slidenum">
              <a:rPr b="0" i="0" lang="en-US" sz="900" u="none" cap="none" strike="noStrike">
                <a:solidFill>
                  <a:srgbClr val="159839"/>
                </a:solidFill>
                <a:latin typeface="Arial"/>
                <a:ea typeface="Arial"/>
                <a:cs typeface="Arial"/>
                <a:sym typeface="Arial"/>
              </a:rPr>
              <a:t>‹#›</a:t>
            </a:fld>
            <a:endParaRPr b="0" i="0" sz="900" u="none" cap="none" strike="noStrike">
              <a:solidFill>
                <a:srgbClr val="159839"/>
              </a:solidFill>
              <a:latin typeface="Arial"/>
              <a:ea typeface="Arial"/>
              <a:cs typeface="Arial"/>
              <a:sym typeface="Arial"/>
            </a:endParaRPr>
          </a:p>
        </p:txBody>
      </p:sp>
      <p:grpSp>
        <p:nvGrpSpPr>
          <p:cNvPr id="580" name="Google Shape;580;p18"/>
          <p:cNvGrpSpPr/>
          <p:nvPr/>
        </p:nvGrpSpPr>
        <p:grpSpPr>
          <a:xfrm>
            <a:off x="1928621" y="1409762"/>
            <a:ext cx="9777604" cy="5128135"/>
            <a:chOff x="0" y="62"/>
            <a:chExt cx="9777604" cy="5128135"/>
          </a:xfrm>
        </p:grpSpPr>
        <p:sp>
          <p:nvSpPr>
            <p:cNvPr id="581" name="Google Shape;581;p18"/>
            <p:cNvSpPr/>
            <p:nvPr/>
          </p:nvSpPr>
          <p:spPr>
            <a:xfrm rot="5400000">
              <a:off x="5648159" y="-1878006"/>
              <a:ext cx="2001223" cy="6257666"/>
            </a:xfrm>
            <a:prstGeom prst="round2SameRect">
              <a:avLst>
                <a:gd fmla="val 16667" name="adj1"/>
                <a:gd fmla="val 0" name="adj2"/>
              </a:avLst>
            </a:prstGeom>
            <a:solidFill>
              <a:srgbClr val="EFD6CB">
                <a:alpha val="89803"/>
              </a:srgbClr>
            </a:solidFill>
            <a:ln cap="flat" cmpd="sng" w="12700">
              <a:solidFill>
                <a:srgbClr val="EFD6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8"/>
            <p:cNvSpPr txBox="1"/>
            <p:nvPr/>
          </p:nvSpPr>
          <p:spPr>
            <a:xfrm>
              <a:off x="3519938" y="347907"/>
              <a:ext cx="6159974" cy="1805839"/>
            </a:xfrm>
            <a:prstGeom prst="rect">
              <a:avLst/>
            </a:prstGeom>
            <a:noFill/>
            <a:ln>
              <a:noFill/>
            </a:ln>
          </p:spPr>
          <p:txBody>
            <a:bodyPr anchorCtr="0" anchor="ctr" bIns="30475" lIns="60950" spcFirstLastPara="1" rIns="60950" wrap="square" tIns="30475">
              <a:noAutofit/>
            </a:bodyPr>
            <a:lstStyle/>
            <a:p>
              <a:pPr indent="-171450" lvl="1" marL="171450" marR="0" rtl="0" algn="l">
                <a:lnSpc>
                  <a:spcPct val="90000"/>
                </a:lnSpc>
                <a:spcBef>
                  <a:spcPts val="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Are new positions and/or resources included in the budget to address our major priorities? </a:t>
              </a:r>
              <a:endParaRPr/>
            </a:p>
            <a:p>
              <a:pPr indent="-171450" lvl="1" marL="171450" marR="0" rtl="0" algn="l">
                <a:lnSpc>
                  <a:spcPct val="90000"/>
                </a:lnSpc>
                <a:spcBef>
                  <a:spcPts val="24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Do we know (as a team) the plan to support implementation of these priorities beyond the budget (ex. What strategies will be implemented)? </a:t>
              </a:r>
              <a:endParaRPr/>
            </a:p>
            <a:p>
              <a:pPr indent="-171450" lvl="1" marL="171450" marR="0" rtl="0" algn="l">
                <a:lnSpc>
                  <a:spcPct val="90000"/>
                </a:lnSpc>
                <a:spcBef>
                  <a:spcPts val="24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What tradeoffs are being made in order to support these priorities? </a:t>
              </a:r>
              <a:endParaRPr/>
            </a:p>
          </p:txBody>
        </p:sp>
        <p:sp>
          <p:nvSpPr>
            <p:cNvPr id="583" name="Google Shape;583;p18"/>
            <p:cNvSpPr/>
            <p:nvPr/>
          </p:nvSpPr>
          <p:spPr>
            <a:xfrm>
              <a:off x="0" y="62"/>
              <a:ext cx="3519937" cy="2501529"/>
            </a:xfrm>
            <a:prstGeom prst="roundRect">
              <a:avLst>
                <a:gd fmla="val 16667" name="adj"/>
              </a:avLst>
            </a:prstGeom>
            <a:solidFill>
              <a:srgbClr val="D4781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8"/>
            <p:cNvSpPr txBox="1"/>
            <p:nvPr/>
          </p:nvSpPr>
          <p:spPr>
            <a:xfrm>
              <a:off x="122115" y="122177"/>
              <a:ext cx="3275707" cy="2257299"/>
            </a:xfrm>
            <a:prstGeom prst="rect">
              <a:avLst/>
            </a:prstGeom>
            <a:noFill/>
            <a:ln>
              <a:noFill/>
            </a:ln>
          </p:spPr>
          <p:txBody>
            <a:bodyPr anchorCtr="0" anchor="ctr" bIns="49525" lIns="99050" spcFirstLastPara="1" rIns="99050" wrap="square" tIns="49525">
              <a:noAutofit/>
            </a:bodyPr>
            <a:lstStyle/>
            <a:p>
              <a:pPr indent="0" lvl="0" marL="0" marR="0" rtl="0" algn="ctr">
                <a:lnSpc>
                  <a:spcPct val="90000"/>
                </a:lnSpc>
                <a:spcBef>
                  <a:spcPts val="0"/>
                </a:spcBef>
                <a:spcAft>
                  <a:spcPts val="0"/>
                </a:spcAft>
                <a:buClr>
                  <a:schemeClr val="lt1"/>
                </a:buClr>
                <a:buSzPts val="2600"/>
                <a:buFont typeface="EB Garamond"/>
                <a:buNone/>
              </a:pPr>
              <a:r>
                <a:rPr lang="en-US" sz="2600">
                  <a:solidFill>
                    <a:schemeClr val="lt1"/>
                  </a:solidFill>
                  <a:latin typeface="EB Garamond"/>
                  <a:ea typeface="EB Garamond"/>
                  <a:cs typeface="EB Garamond"/>
                  <a:sym typeface="EB Garamond"/>
                </a:rPr>
                <a:t>Are our school’s priorities (from your strategic plan) reflected in this budget? </a:t>
              </a:r>
              <a:endParaRPr/>
            </a:p>
          </p:txBody>
        </p:sp>
        <p:sp>
          <p:nvSpPr>
            <p:cNvPr id="585" name="Google Shape;585;p18"/>
            <p:cNvSpPr/>
            <p:nvPr/>
          </p:nvSpPr>
          <p:spPr>
            <a:xfrm rot="5400000">
              <a:off x="5648159" y="748599"/>
              <a:ext cx="2001223" cy="6257666"/>
            </a:xfrm>
            <a:prstGeom prst="round2SameRect">
              <a:avLst>
                <a:gd fmla="val 16667" name="adj1"/>
                <a:gd fmla="val 0" name="adj2"/>
              </a:avLst>
            </a:prstGeom>
            <a:solidFill>
              <a:srgbClr val="EFD6CB">
                <a:alpha val="89803"/>
              </a:srgbClr>
            </a:solidFill>
            <a:ln cap="flat" cmpd="sng" w="12700">
              <a:solidFill>
                <a:srgbClr val="EFD6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8"/>
            <p:cNvSpPr txBox="1"/>
            <p:nvPr/>
          </p:nvSpPr>
          <p:spPr>
            <a:xfrm>
              <a:off x="3519938" y="2974512"/>
              <a:ext cx="6159974" cy="1805839"/>
            </a:xfrm>
            <a:prstGeom prst="rect">
              <a:avLst/>
            </a:prstGeom>
            <a:noFill/>
            <a:ln>
              <a:noFill/>
            </a:ln>
          </p:spPr>
          <p:txBody>
            <a:bodyPr anchorCtr="0" anchor="ctr" bIns="30475" lIns="60950" spcFirstLastPara="1" rIns="60950" wrap="square" tIns="30475">
              <a:noAutofit/>
            </a:bodyPr>
            <a:lstStyle/>
            <a:p>
              <a:pPr indent="-171450" lvl="1" marL="171450" marR="0" rtl="0" algn="l">
                <a:lnSpc>
                  <a:spcPct val="90000"/>
                </a:lnSpc>
                <a:spcBef>
                  <a:spcPts val="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Cluster priorities- what staff, materials, etc. are dedicated to supporting our cluster’s priorities? </a:t>
              </a:r>
              <a:endParaRPr/>
            </a:p>
            <a:p>
              <a:pPr indent="-171450" lvl="1" marL="171450" marR="0" rtl="0" algn="l">
                <a:lnSpc>
                  <a:spcPct val="90000"/>
                </a:lnSpc>
                <a:spcBef>
                  <a:spcPts val="24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Signature programs- what staff, materials, etc. are dedicated to supporting our signature program? </a:t>
              </a:r>
              <a:endParaRPr/>
            </a:p>
            <a:p>
              <a:pPr indent="-171450" lvl="1" marL="171450" marR="0" rtl="0" algn="l">
                <a:lnSpc>
                  <a:spcPct val="90000"/>
                </a:lnSpc>
                <a:spcBef>
                  <a:spcPts val="240"/>
                </a:spcBef>
                <a:spcAft>
                  <a:spcPts val="0"/>
                </a:spcAft>
                <a:buClr>
                  <a:schemeClr val="dk1"/>
                </a:buClr>
                <a:buSzPts val="1600"/>
                <a:buFont typeface="EB Garamond"/>
                <a:buChar char="•"/>
              </a:pPr>
              <a:r>
                <a:rPr b="0" i="0" lang="en-US" sz="1600" u="none" cap="none" strike="noStrike">
                  <a:solidFill>
                    <a:schemeClr val="dk1"/>
                  </a:solidFill>
                  <a:latin typeface="EB Garamond"/>
                  <a:ea typeface="EB Garamond"/>
                  <a:cs typeface="EB Garamond"/>
                  <a:sym typeface="EB Garamond"/>
                </a:rPr>
                <a:t>Are there positions our school will share with another school, i.e. nurse, counselor?</a:t>
              </a:r>
              <a:endParaRPr/>
            </a:p>
          </p:txBody>
        </p:sp>
        <p:sp>
          <p:nvSpPr>
            <p:cNvPr id="587" name="Google Shape;587;p18"/>
            <p:cNvSpPr/>
            <p:nvPr/>
          </p:nvSpPr>
          <p:spPr>
            <a:xfrm>
              <a:off x="0" y="2626668"/>
              <a:ext cx="3519937" cy="2501529"/>
            </a:xfrm>
            <a:prstGeom prst="roundRect">
              <a:avLst>
                <a:gd fmla="val 16667" name="adj"/>
              </a:avLst>
            </a:prstGeom>
            <a:solidFill>
              <a:srgbClr val="D4781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8"/>
            <p:cNvSpPr txBox="1"/>
            <p:nvPr/>
          </p:nvSpPr>
          <p:spPr>
            <a:xfrm>
              <a:off x="122115" y="2748783"/>
              <a:ext cx="3275707" cy="2257299"/>
            </a:xfrm>
            <a:prstGeom prst="rect">
              <a:avLst/>
            </a:prstGeom>
            <a:noFill/>
            <a:ln>
              <a:noFill/>
            </a:ln>
          </p:spPr>
          <p:txBody>
            <a:bodyPr anchorCtr="0" anchor="ctr" bIns="49525" lIns="99050" spcFirstLastPara="1" rIns="99050" wrap="square" tIns="49525">
              <a:noAutofit/>
            </a:bodyPr>
            <a:lstStyle/>
            <a:p>
              <a:pPr indent="0" lvl="0" marL="0" marR="0" rtl="0" algn="ctr">
                <a:lnSpc>
                  <a:spcPct val="90000"/>
                </a:lnSpc>
                <a:spcBef>
                  <a:spcPts val="0"/>
                </a:spcBef>
                <a:spcAft>
                  <a:spcPts val="0"/>
                </a:spcAft>
                <a:buClr>
                  <a:schemeClr val="lt1"/>
                </a:buClr>
                <a:buSzPts val="2600"/>
                <a:buFont typeface="EB Garamond"/>
                <a:buNone/>
              </a:pPr>
              <a:r>
                <a:rPr lang="en-US" sz="2600">
                  <a:solidFill>
                    <a:schemeClr val="lt1"/>
                  </a:solidFill>
                  <a:latin typeface="EB Garamond"/>
                  <a:ea typeface="EB Garamond"/>
                  <a:cs typeface="EB Garamond"/>
                  <a:sym typeface="EB Garamond"/>
                </a:rPr>
                <a:t> How are district and cluster priorities reflected in our budget?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19"/>
          <p:cNvSpPr txBox="1"/>
          <p:nvPr>
            <p:ph type="title"/>
          </p:nvPr>
        </p:nvSpPr>
        <p:spPr>
          <a:xfrm>
            <a:off x="1167494" y="381000"/>
            <a:ext cx="9779183" cy="1325563"/>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chemeClr val="accent2"/>
              </a:buClr>
              <a:buSzPts val="6000"/>
              <a:buFont typeface="Arial"/>
              <a:buNone/>
            </a:pPr>
            <a:r>
              <a:rPr b="1" lang="en-US">
                <a:solidFill>
                  <a:schemeClr val="accent2"/>
                </a:solidFill>
              </a:rPr>
              <a:t>Where We’re </a:t>
            </a:r>
            <a:r>
              <a:rPr lang="en-US">
                <a:solidFill>
                  <a:schemeClr val="accent2"/>
                </a:solidFill>
              </a:rPr>
              <a:t>G</a:t>
            </a:r>
            <a:r>
              <a:rPr b="1" lang="en-US">
                <a:solidFill>
                  <a:schemeClr val="accent2"/>
                </a:solidFill>
              </a:rPr>
              <a:t>oing?</a:t>
            </a:r>
            <a:endParaRPr/>
          </a:p>
        </p:txBody>
      </p:sp>
      <p:sp>
        <p:nvSpPr>
          <p:cNvPr id="594" name="Google Shape;594;p19"/>
          <p:cNvSpPr txBox="1"/>
          <p:nvPr>
            <p:ph idx="1" type="body"/>
          </p:nvPr>
        </p:nvSpPr>
        <p:spPr>
          <a:xfrm>
            <a:off x="2268719" y="1357461"/>
            <a:ext cx="7465289" cy="4998891"/>
          </a:xfrm>
          <a:prstGeom prst="rect">
            <a:avLst/>
          </a:prstGeom>
          <a:noFill/>
          <a:ln>
            <a:noFill/>
          </a:ln>
        </p:spPr>
        <p:txBody>
          <a:bodyPr anchorCtr="0" anchor="t" bIns="34275" lIns="68550" spcFirstLastPara="1" rIns="68550" wrap="square" tIns="34275">
            <a:noAutofit/>
          </a:bodyPr>
          <a:lstStyle/>
          <a:p>
            <a:pPr indent="-457200" lvl="0" marL="520700" rtl="0" algn="l">
              <a:lnSpc>
                <a:spcPct val="90000"/>
              </a:lnSpc>
              <a:spcBef>
                <a:spcPts val="600"/>
              </a:spcBef>
              <a:spcAft>
                <a:spcPts val="0"/>
              </a:spcAft>
              <a:buClr>
                <a:schemeClr val="dk1"/>
              </a:buClr>
              <a:buSzPts val="2100"/>
              <a:buNone/>
            </a:pPr>
            <a:r>
              <a:rPr lang="en-US"/>
              <a:t>Our next meeting is the </a:t>
            </a:r>
            <a:r>
              <a:rPr b="1" lang="en-US" u="sng"/>
              <a:t>Budget Approval Meeting</a:t>
            </a:r>
            <a:r>
              <a:rPr lang="en-US"/>
              <a:t> </a:t>
            </a:r>
            <a:endParaRPr/>
          </a:p>
          <a:p>
            <a:pPr indent="-457200" lvl="0" marL="520700" rtl="0" algn="l">
              <a:lnSpc>
                <a:spcPct val="90000"/>
              </a:lnSpc>
              <a:spcBef>
                <a:spcPts val="600"/>
              </a:spcBef>
              <a:spcAft>
                <a:spcPts val="0"/>
              </a:spcAft>
              <a:buClr>
                <a:schemeClr val="dk1"/>
              </a:buClr>
              <a:buSzPts val="2100"/>
              <a:buNone/>
            </a:pPr>
            <a:r>
              <a:t/>
            </a:r>
            <a:endParaRPr/>
          </a:p>
          <a:p>
            <a:pPr indent="-457200" lvl="0" marL="520700" rtl="0" algn="l">
              <a:lnSpc>
                <a:spcPct val="90000"/>
              </a:lnSpc>
              <a:spcBef>
                <a:spcPts val="600"/>
              </a:spcBef>
              <a:spcAft>
                <a:spcPts val="0"/>
              </a:spcAft>
              <a:buClr>
                <a:srgbClr val="9F5C19"/>
              </a:buClr>
              <a:buSzPts val="2400"/>
              <a:buNone/>
            </a:pPr>
            <a:r>
              <a:rPr b="1" lang="en-US" sz="2400" u="sng">
                <a:solidFill>
                  <a:srgbClr val="9F5C19"/>
                </a:solidFill>
              </a:rPr>
              <a:t>What:</a:t>
            </a:r>
            <a:endParaRPr/>
          </a:p>
          <a:p>
            <a:pPr indent="-457200" lvl="0" marL="520700" rtl="0" algn="l">
              <a:lnSpc>
                <a:spcPct val="90000"/>
              </a:lnSpc>
              <a:spcBef>
                <a:spcPts val="600"/>
              </a:spcBef>
              <a:spcAft>
                <a:spcPts val="0"/>
              </a:spcAft>
              <a:buClr>
                <a:schemeClr val="dk1"/>
              </a:buClr>
              <a:buSzPts val="2100"/>
              <a:buNone/>
            </a:pPr>
            <a:r>
              <a:rPr lang="en-US"/>
              <a:t>	During this meeting we will </a:t>
            </a:r>
            <a:r>
              <a:rPr lang="en-US" sz="2000"/>
              <a:t>review the budget, which should be updated based on feedback from the staffing conference, Associate Superintendents, and key leaders. After review, GO Teams will need to </a:t>
            </a:r>
            <a:r>
              <a:rPr b="1" lang="en-US" sz="2000">
                <a:solidFill>
                  <a:schemeClr val="accent2"/>
                </a:solidFill>
              </a:rPr>
              <a:t>take action</a:t>
            </a:r>
            <a:r>
              <a:rPr lang="en-US" sz="2000">
                <a:solidFill>
                  <a:schemeClr val="accent2"/>
                </a:solidFill>
              </a:rPr>
              <a:t> </a:t>
            </a:r>
            <a:r>
              <a:rPr lang="en-US" sz="2000"/>
              <a:t>(i.e., vote) on the FY24 Budget.  </a:t>
            </a:r>
            <a:endParaRPr/>
          </a:p>
          <a:p>
            <a:pPr indent="0" lvl="0" marL="63500" rtl="0" algn="l">
              <a:lnSpc>
                <a:spcPct val="90000"/>
              </a:lnSpc>
              <a:spcBef>
                <a:spcPts val="600"/>
              </a:spcBef>
              <a:spcAft>
                <a:spcPts val="0"/>
              </a:spcAft>
              <a:buClr>
                <a:srgbClr val="9F5C19"/>
              </a:buClr>
              <a:buSzPts val="2400"/>
              <a:buNone/>
            </a:pPr>
            <a:r>
              <a:rPr b="1" lang="en-US" sz="2400" u="sng">
                <a:solidFill>
                  <a:srgbClr val="9F5C19"/>
                </a:solidFill>
              </a:rPr>
              <a:t>Why:</a:t>
            </a:r>
            <a:endParaRPr/>
          </a:p>
          <a:p>
            <a:pPr indent="-6350" lvl="0" marL="520700" rtl="0" algn="l">
              <a:lnSpc>
                <a:spcPct val="90000"/>
              </a:lnSpc>
              <a:spcBef>
                <a:spcPts val="600"/>
              </a:spcBef>
              <a:spcAft>
                <a:spcPts val="0"/>
              </a:spcAft>
              <a:buClr>
                <a:schemeClr val="dk1"/>
              </a:buClr>
              <a:buSzPts val="2000"/>
              <a:buNone/>
            </a:pPr>
            <a:r>
              <a:rPr lang="en-US" sz="2000"/>
              <a:t>Principals will present the final budget recommendations for GO Team approval. </a:t>
            </a:r>
            <a:endParaRPr b="1" sz="2000" u="sng"/>
          </a:p>
          <a:p>
            <a:pPr indent="0" lvl="0" marL="63500" rtl="0" algn="l">
              <a:lnSpc>
                <a:spcPct val="90000"/>
              </a:lnSpc>
              <a:spcBef>
                <a:spcPts val="600"/>
              </a:spcBef>
              <a:spcAft>
                <a:spcPts val="0"/>
              </a:spcAft>
              <a:buClr>
                <a:srgbClr val="9F5C19"/>
              </a:buClr>
              <a:buSzPts val="2400"/>
              <a:buNone/>
            </a:pPr>
            <a:r>
              <a:rPr b="1" lang="en-US" sz="2400" u="sng">
                <a:solidFill>
                  <a:srgbClr val="9F5C19"/>
                </a:solidFill>
              </a:rPr>
              <a:t>When:</a:t>
            </a:r>
            <a:endParaRPr/>
          </a:p>
          <a:p>
            <a:pPr indent="-6350" lvl="0" marL="520700" rtl="0" algn="l">
              <a:lnSpc>
                <a:spcPct val="90000"/>
              </a:lnSpc>
              <a:spcBef>
                <a:spcPts val="600"/>
              </a:spcBef>
              <a:spcAft>
                <a:spcPts val="0"/>
              </a:spcAft>
              <a:buClr>
                <a:schemeClr val="dk1"/>
              </a:buClr>
              <a:buSzPts val="2000"/>
              <a:buNone/>
            </a:pPr>
            <a:r>
              <a:rPr lang="en-US" sz="2000"/>
              <a:t>All approval meetings </a:t>
            </a:r>
            <a:r>
              <a:rPr b="1" lang="en-US" sz="2000">
                <a:solidFill>
                  <a:srgbClr val="FF0000"/>
                </a:solidFill>
              </a:rPr>
              <a:t>must</a:t>
            </a:r>
            <a:r>
              <a:rPr lang="en-US" sz="2000"/>
              <a:t> be held </a:t>
            </a:r>
            <a:r>
              <a:rPr b="1" lang="en-US" sz="2000">
                <a:solidFill>
                  <a:srgbClr val="FF0000"/>
                </a:solidFill>
              </a:rPr>
              <a:t>after</a:t>
            </a:r>
            <a:r>
              <a:rPr lang="en-US" sz="2000"/>
              <a:t> staffing conferences. Budgets must be approved by </a:t>
            </a:r>
            <a:r>
              <a:rPr b="1" lang="en-US" sz="2000">
                <a:solidFill>
                  <a:srgbClr val="FF0000"/>
                </a:solidFill>
              </a:rPr>
              <a:t>March 17</a:t>
            </a:r>
            <a:r>
              <a:rPr b="1" baseline="30000" lang="en-US" sz="2000">
                <a:solidFill>
                  <a:srgbClr val="FF0000"/>
                </a:solidFill>
              </a:rPr>
              <a:t>th</a:t>
            </a:r>
            <a:r>
              <a:rPr lang="en-US" sz="2000"/>
              <a:t>. </a:t>
            </a:r>
            <a:endParaRPr/>
          </a:p>
          <a:p>
            <a:pPr indent="0" lvl="0" marL="0" rtl="0" algn="l">
              <a:lnSpc>
                <a:spcPct val="90000"/>
              </a:lnSpc>
              <a:spcBef>
                <a:spcPts val="0"/>
              </a:spcBef>
              <a:spcAft>
                <a:spcPts val="0"/>
              </a:spcAft>
              <a:buClr>
                <a:schemeClr val="dk1"/>
              </a:buClr>
              <a:buSzPts val="2400"/>
              <a:buNone/>
            </a:pPr>
            <a:r>
              <a:t/>
            </a:r>
            <a:endParaRPr/>
          </a:p>
        </p:txBody>
      </p:sp>
      <p:sp>
        <p:nvSpPr>
          <p:cNvPr id="595" name="Google Shape;595;p19"/>
          <p:cNvSpPr txBox="1"/>
          <p:nvPr>
            <p:ph idx="12" type="sldNum"/>
          </p:nvPr>
        </p:nvSpPr>
        <p:spPr>
          <a:xfrm>
            <a:off x="10153277" y="6356352"/>
            <a:ext cx="1657723"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83A9"/>
                </a:solidFill>
                <a:latin typeface="Arial"/>
                <a:ea typeface="Arial"/>
                <a:cs typeface="Arial"/>
                <a:sym typeface="Arial"/>
              </a:rPr>
              <a:t>‹#›</a:t>
            </a:fld>
            <a:endParaRPr b="0" i="0" sz="1200" u="none" cap="none" strike="noStrike">
              <a:solidFill>
                <a:srgbClr val="0083A9"/>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0" name="Shape 600"/>
        <p:cNvGrpSpPr/>
        <p:nvPr/>
      </p:nvGrpSpPr>
      <p:grpSpPr>
        <a:xfrm>
          <a:off x="0" y="0"/>
          <a:ext cx="0" cy="0"/>
          <a:chOff x="0" y="0"/>
          <a:chExt cx="0" cy="0"/>
        </a:xfrm>
      </p:grpSpPr>
      <p:sp>
        <p:nvSpPr>
          <p:cNvPr id="601" name="Google Shape;601;p20"/>
          <p:cNvSpPr txBox="1"/>
          <p:nvPr>
            <p:ph type="title"/>
          </p:nvPr>
        </p:nvSpPr>
        <p:spPr>
          <a:xfrm>
            <a:off x="1742396" y="171451"/>
            <a:ext cx="7334387"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Arial"/>
              <a:buNone/>
            </a:pPr>
            <a:r>
              <a:rPr b="1" lang="en-US" sz="6000"/>
              <a:t>What’s Next?</a:t>
            </a:r>
            <a:endParaRPr/>
          </a:p>
        </p:txBody>
      </p:sp>
      <p:sp>
        <p:nvSpPr>
          <p:cNvPr id="602" name="Google Shape;602;p20"/>
          <p:cNvSpPr txBox="1"/>
          <p:nvPr>
            <p:ph idx="1" type="body"/>
          </p:nvPr>
        </p:nvSpPr>
        <p:spPr>
          <a:xfrm>
            <a:off x="657225" y="2295525"/>
            <a:ext cx="9591675" cy="4562475"/>
          </a:xfrm>
          <a:prstGeom prst="rect">
            <a:avLst/>
          </a:prstGeom>
          <a:noFill/>
          <a:ln>
            <a:noFill/>
          </a:ln>
        </p:spPr>
        <p:txBody>
          <a:bodyPr anchorCtr="0" anchor="t" bIns="45700" lIns="91425" spcFirstLastPara="1" rIns="91425" wrap="square" tIns="45700">
            <a:normAutofit/>
          </a:bodyPr>
          <a:lstStyle/>
          <a:p>
            <a:pPr indent="-342900" lvl="0" marL="342900" rtl="0" algn="l">
              <a:lnSpc>
                <a:spcPct val="150000"/>
              </a:lnSpc>
              <a:spcBef>
                <a:spcPts val="0"/>
              </a:spcBef>
              <a:spcAft>
                <a:spcPts val="0"/>
              </a:spcAft>
              <a:buClr>
                <a:srgbClr val="00627E"/>
              </a:buClr>
              <a:buSzPts val="2600"/>
              <a:buFont typeface="Arial"/>
              <a:buChar char="•"/>
            </a:pPr>
            <a:r>
              <a:rPr b="1" lang="en-US" sz="2600">
                <a:solidFill>
                  <a:srgbClr val="00627E"/>
                </a:solidFill>
              </a:rPr>
              <a:t>February </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HR Staffing Conferences (Late February)</a:t>
            </a:r>
            <a:endParaRPr/>
          </a:p>
          <a:p>
            <a:pPr indent="-342900" lvl="0" marL="342900" rtl="0" algn="l">
              <a:lnSpc>
                <a:spcPct val="160000"/>
              </a:lnSpc>
              <a:spcBef>
                <a:spcPts val="750"/>
              </a:spcBef>
              <a:spcAft>
                <a:spcPts val="0"/>
              </a:spcAft>
              <a:buClr>
                <a:srgbClr val="00627E"/>
              </a:buClr>
              <a:buSzPts val="2600"/>
              <a:buFont typeface="Arial"/>
              <a:buChar char="•"/>
            </a:pPr>
            <a:r>
              <a:rPr b="1" lang="en-US" sz="2600">
                <a:solidFill>
                  <a:srgbClr val="00627E"/>
                </a:solidFill>
              </a:rPr>
              <a:t>March</a:t>
            </a:r>
            <a:endParaRPr/>
          </a:p>
          <a:p>
            <a:pPr indent="-342900" lvl="1" marL="800100" rtl="0" algn="l">
              <a:lnSpc>
                <a:spcPct val="90000"/>
              </a:lnSpc>
              <a:spcBef>
                <a:spcPts val="375"/>
              </a:spcBef>
              <a:spcAft>
                <a:spcPts val="0"/>
              </a:spcAft>
              <a:buClr>
                <a:srgbClr val="3A3838"/>
              </a:buClr>
              <a:buSzPts val="2000"/>
              <a:buFont typeface="Arial"/>
              <a:buChar char="•"/>
            </a:pPr>
            <a:r>
              <a:rPr lang="en-US" sz="2000">
                <a:solidFill>
                  <a:srgbClr val="3A3838"/>
                </a:solidFill>
              </a:rPr>
              <a:t>Final GO Team Approval Meeting (AFTER your school’s Staffing Conference and BEFORE Friday, March 17</a:t>
            </a:r>
            <a:r>
              <a:rPr baseline="30000" lang="en-US" sz="2000">
                <a:solidFill>
                  <a:srgbClr val="3A3838"/>
                </a:solidFill>
              </a:rPr>
              <a:t>th</a:t>
            </a:r>
            <a:r>
              <a:rPr lang="en-US" sz="2000">
                <a:solidFill>
                  <a:srgbClr val="3A3838"/>
                </a:solidFill>
              </a:rPr>
              <a:t>)</a:t>
            </a:r>
            <a:endParaRPr/>
          </a:p>
          <a:p>
            <a:pPr indent="0" lvl="0" marL="0" rtl="0" algn="l">
              <a:lnSpc>
                <a:spcPct val="150000"/>
              </a:lnSpc>
              <a:spcBef>
                <a:spcPts val="750"/>
              </a:spcBef>
              <a:spcAft>
                <a:spcPts val="0"/>
              </a:spcAft>
              <a:buClr>
                <a:schemeClr val="lt1"/>
              </a:buClr>
              <a:buSzPts val="1500"/>
              <a:buNone/>
            </a:pPr>
            <a:r>
              <a:t/>
            </a:r>
            <a:endParaRPr sz="1500"/>
          </a:p>
        </p:txBody>
      </p:sp>
      <p:sp>
        <p:nvSpPr>
          <p:cNvPr id="603" name="Google Shape;603;p20"/>
          <p:cNvSpPr txBox="1"/>
          <p:nvPr>
            <p:ph idx="12" type="sldNum"/>
          </p:nvPr>
        </p:nvSpPr>
        <p:spPr>
          <a:xfrm>
            <a:off x="9178738" y="6356352"/>
            <a:ext cx="1203512"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0083A9"/>
              </a:buClr>
              <a:buSzPts val="900"/>
              <a:buFont typeface="Arial"/>
              <a:buNone/>
            </a:pPr>
            <a:fld id="{00000000-1234-1234-1234-123412341234}" type="slidenum">
              <a:rPr b="0" i="0" lang="en-US" sz="900" u="none" cap="none" strike="noStrike">
                <a:solidFill>
                  <a:srgbClr val="0083A9"/>
                </a:solidFill>
                <a:latin typeface="Arial"/>
                <a:ea typeface="Arial"/>
                <a:cs typeface="Arial"/>
                <a:sym typeface="Arial"/>
              </a:rPr>
              <a:t>‹#›</a:t>
            </a:fld>
            <a:endParaRPr b="0" i="0" sz="900" u="none" cap="none" strike="noStrike">
              <a:solidFill>
                <a:srgbClr val="0083A9"/>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
          <p:cNvSpPr txBox="1"/>
          <p:nvPr>
            <p:ph type="title"/>
          </p:nvPr>
        </p:nvSpPr>
        <p:spPr>
          <a:xfrm>
            <a:off x="2363724" y="344424"/>
            <a:ext cx="8003286" cy="76809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6"/>
              </a:buClr>
              <a:buSzPts val="4800"/>
              <a:buFont typeface="Arial Black"/>
              <a:buNone/>
            </a:pPr>
            <a:r>
              <a:rPr lang="en-US" sz="4800"/>
              <a:t>NORMS</a:t>
            </a:r>
            <a:endParaRPr/>
          </a:p>
        </p:txBody>
      </p:sp>
      <p:sp>
        <p:nvSpPr>
          <p:cNvPr id="396" name="Google Shape;396;p2"/>
          <p:cNvSpPr txBox="1"/>
          <p:nvPr>
            <p:ph idx="12" type="sldNum"/>
          </p:nvPr>
        </p:nvSpPr>
        <p:spPr>
          <a:xfrm>
            <a:off x="9733026" y="457200"/>
            <a:ext cx="740664" cy="27432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grpSp>
        <p:nvGrpSpPr>
          <p:cNvPr id="397" name="Google Shape;397;p2"/>
          <p:cNvGrpSpPr/>
          <p:nvPr/>
        </p:nvGrpSpPr>
        <p:grpSpPr>
          <a:xfrm>
            <a:off x="1472755" y="2046260"/>
            <a:ext cx="9785222" cy="3479854"/>
            <a:chOff x="133921" y="874685"/>
            <a:chExt cx="9785222" cy="3479854"/>
          </a:xfrm>
        </p:grpSpPr>
        <p:sp>
          <p:nvSpPr>
            <p:cNvPr id="398" name="Google Shape;398;p2"/>
            <p:cNvSpPr/>
            <p:nvPr/>
          </p:nvSpPr>
          <p:spPr>
            <a:xfrm>
              <a:off x="133921" y="874685"/>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
            <p:cNvSpPr/>
            <p:nvPr/>
          </p:nvSpPr>
          <p:spPr>
            <a:xfrm>
              <a:off x="405964" y="1146728"/>
              <a:ext cx="751357" cy="75135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
            <p:cNvSpPr/>
            <p:nvPr/>
          </p:nvSpPr>
          <p:spPr>
            <a:xfrm>
              <a:off x="1706959" y="874685"/>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
            <p:cNvSpPr txBox="1"/>
            <p:nvPr/>
          </p:nvSpPr>
          <p:spPr>
            <a:xfrm>
              <a:off x="1706959" y="874685"/>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b="0" i="0" lang="en-US" sz="1800" u="none" cap="none" strike="noStrike">
                  <a:solidFill>
                    <a:schemeClr val="dk1"/>
                  </a:solidFill>
                  <a:latin typeface="EB Garamond"/>
                  <a:ea typeface="EB Garamond"/>
                  <a:cs typeface="EB Garamond"/>
                  <a:sym typeface="EB Garamond"/>
                </a:rPr>
                <a:t>This is a meeting of the GO Team. Only members of the team may participate in the discussion. Any members of the public present are here to quietly observe.</a:t>
              </a:r>
              <a:endParaRPr/>
            </a:p>
          </p:txBody>
        </p:sp>
        <p:sp>
          <p:nvSpPr>
            <p:cNvPr id="402" name="Google Shape;402;p2"/>
            <p:cNvSpPr/>
            <p:nvPr/>
          </p:nvSpPr>
          <p:spPr>
            <a:xfrm>
              <a:off x="5292561" y="874685"/>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
            <p:cNvSpPr/>
            <p:nvPr/>
          </p:nvSpPr>
          <p:spPr>
            <a:xfrm>
              <a:off x="5564604" y="1146728"/>
              <a:ext cx="751357" cy="75135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
            <p:cNvSpPr/>
            <p:nvPr/>
          </p:nvSpPr>
          <p:spPr>
            <a:xfrm>
              <a:off x="6865599" y="874685"/>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
            <p:cNvSpPr txBox="1"/>
            <p:nvPr/>
          </p:nvSpPr>
          <p:spPr>
            <a:xfrm>
              <a:off x="6865599" y="874685"/>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b="0" i="0" lang="en-US" sz="1800" u="none" cap="none" strike="noStrike">
                  <a:solidFill>
                    <a:schemeClr val="dk1"/>
                  </a:solidFill>
                  <a:latin typeface="EB Garamond"/>
                  <a:ea typeface="EB Garamond"/>
                  <a:cs typeface="EB Garamond"/>
                  <a:sym typeface="EB Garamond"/>
                </a:rPr>
                <a:t>We will follow the agenda as noticed to the public and stay on task.</a:t>
              </a:r>
              <a:endParaRPr/>
            </a:p>
          </p:txBody>
        </p:sp>
        <p:sp>
          <p:nvSpPr>
            <p:cNvPr id="406" name="Google Shape;406;p2"/>
            <p:cNvSpPr/>
            <p:nvPr/>
          </p:nvSpPr>
          <p:spPr>
            <a:xfrm>
              <a:off x="133921" y="3059096"/>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
            <p:cNvSpPr/>
            <p:nvPr/>
          </p:nvSpPr>
          <p:spPr>
            <a:xfrm>
              <a:off x="405964" y="3331139"/>
              <a:ext cx="751357" cy="75135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
            <p:cNvSpPr/>
            <p:nvPr/>
          </p:nvSpPr>
          <p:spPr>
            <a:xfrm>
              <a:off x="1706959" y="3059096"/>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
            <p:cNvSpPr txBox="1"/>
            <p:nvPr/>
          </p:nvSpPr>
          <p:spPr>
            <a:xfrm>
              <a:off x="1706959" y="3059096"/>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b="0" i="0" lang="en-US" sz="1800" u="none" cap="none" strike="noStrike">
                  <a:solidFill>
                    <a:schemeClr val="dk1"/>
                  </a:solidFill>
                  <a:latin typeface="EB Garamond"/>
                  <a:ea typeface="EB Garamond"/>
                  <a:cs typeface="EB Garamond"/>
                  <a:sym typeface="EB Garamond"/>
                </a:rPr>
                <a:t>We invite and welcome contributions of every member and listen to each other.</a:t>
              </a:r>
              <a:endParaRPr/>
            </a:p>
          </p:txBody>
        </p:sp>
        <p:sp>
          <p:nvSpPr>
            <p:cNvPr id="410" name="Google Shape;410;p2"/>
            <p:cNvSpPr/>
            <p:nvPr/>
          </p:nvSpPr>
          <p:spPr>
            <a:xfrm>
              <a:off x="5292561" y="3059096"/>
              <a:ext cx="1295443" cy="1295443"/>
            </a:xfrm>
            <a:prstGeom prst="ellipse">
              <a:avLst/>
            </a:prstGeom>
            <a:solidFill>
              <a:srgbClr val="C9D7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
            <p:cNvSpPr/>
            <p:nvPr/>
          </p:nvSpPr>
          <p:spPr>
            <a:xfrm>
              <a:off x="5564604" y="3331139"/>
              <a:ext cx="751357" cy="751357"/>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
            <p:cNvSpPr/>
            <p:nvPr/>
          </p:nvSpPr>
          <p:spPr>
            <a:xfrm>
              <a:off x="6865599" y="3059096"/>
              <a:ext cx="3053544" cy="129544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
            <p:cNvSpPr txBox="1"/>
            <p:nvPr/>
          </p:nvSpPr>
          <p:spPr>
            <a:xfrm>
              <a:off x="6865599" y="3059096"/>
              <a:ext cx="3053544" cy="129544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EB Garamond"/>
                <a:buNone/>
              </a:pPr>
              <a:r>
                <a:rPr b="0" i="0" lang="en-US" sz="1800" u="none" cap="none" strike="noStrike">
                  <a:solidFill>
                    <a:schemeClr val="dk1"/>
                  </a:solidFill>
                  <a:latin typeface="EB Garamond"/>
                  <a:ea typeface="EB Garamond"/>
                  <a:cs typeface="EB Garamond"/>
                  <a:sym typeface="EB Garamond"/>
                </a:rPr>
                <a:t>We will respect all ideas and assume good intentions.</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
          <p:cNvSpPr/>
          <p:nvPr/>
        </p:nvSpPr>
        <p:spPr>
          <a:xfrm>
            <a:off x="4248694" y="976866"/>
            <a:ext cx="7066459" cy="1177486"/>
          </a:xfrm>
          <a:prstGeom prst="rect">
            <a:avLst/>
          </a:prstGeom>
          <a:solidFill>
            <a:srgbClr val="0083A9"/>
          </a:solidFill>
          <a:ln cap="flat" cmpd="sng" w="12700">
            <a:solidFill>
              <a:srgbClr val="0083A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chemeClr val="lt1"/>
                </a:solidFill>
                <a:latin typeface="Overlock"/>
                <a:ea typeface="Overlock"/>
                <a:cs typeface="Overlock"/>
                <a:sym typeface="Overlock"/>
              </a:rPr>
              <a:t>YOUR SCHOOL STRATEGIC PLAN…</a:t>
            </a:r>
            <a:endParaRPr/>
          </a:p>
          <a:p>
            <a:pPr indent="0" lvl="0" marL="0" marR="0" rtl="0" algn="ctr">
              <a:spcBef>
                <a:spcPts val="0"/>
              </a:spcBef>
              <a:spcAft>
                <a:spcPts val="0"/>
              </a:spcAft>
              <a:buNone/>
            </a:pPr>
            <a:r>
              <a:t/>
            </a:r>
            <a:endParaRPr b="1" i="0" sz="1600" u="none" cap="none" strike="noStrike">
              <a:solidFill>
                <a:schemeClr val="lt1"/>
              </a:solidFill>
              <a:latin typeface="Overlock"/>
              <a:ea typeface="Overlock"/>
              <a:cs typeface="Overlock"/>
              <a:sym typeface="Overlock"/>
            </a:endParaRPr>
          </a:p>
          <a:p>
            <a:pPr indent="0" lvl="0" marL="0" marR="0" rtl="0" algn="ctr">
              <a:spcBef>
                <a:spcPts val="0"/>
              </a:spcBef>
              <a:spcAft>
                <a:spcPts val="0"/>
              </a:spcAft>
              <a:buNone/>
            </a:pPr>
            <a:r>
              <a:rPr b="1" i="0" lang="en-US" sz="1600" u="none" cap="none" strike="noStrike">
                <a:solidFill>
                  <a:schemeClr val="lt1"/>
                </a:solidFill>
                <a:latin typeface="EB Garamond"/>
                <a:ea typeface="EB Garamond"/>
                <a:cs typeface="EB Garamond"/>
                <a:sym typeface="EB Garamond"/>
              </a:rPr>
              <a:t>is your roadmap and your role.</a:t>
            </a:r>
            <a:endParaRPr/>
          </a:p>
          <a:p>
            <a:pPr indent="0" lvl="0" marL="0" marR="0" rtl="0" algn="ctr">
              <a:spcBef>
                <a:spcPts val="0"/>
              </a:spcBef>
              <a:spcAft>
                <a:spcPts val="0"/>
              </a:spcAft>
              <a:buNone/>
            </a:pPr>
            <a:r>
              <a:rPr b="1" i="0" lang="en-US" sz="1600" u="none" cap="none" strike="noStrike">
                <a:solidFill>
                  <a:schemeClr val="lt1"/>
                </a:solidFill>
                <a:latin typeface="EB Garamond"/>
                <a:ea typeface="EB Garamond"/>
                <a:cs typeface="EB Garamond"/>
                <a:sym typeface="EB Garamond"/>
              </a:rPr>
              <a:t>It is your direction, your priorities, your vision, your present, your future. </a:t>
            </a:r>
            <a:endParaRPr/>
          </a:p>
          <a:p>
            <a:pPr indent="0" lvl="0" marL="0" marR="0" rtl="0" algn="ctr">
              <a:spcBef>
                <a:spcPts val="0"/>
              </a:spcBef>
              <a:spcAft>
                <a:spcPts val="0"/>
              </a:spcAft>
              <a:buNone/>
            </a:pPr>
            <a:r>
              <a:t/>
            </a:r>
            <a:endParaRPr b="1" i="0" sz="1600" u="none" cap="none" strike="noStrike">
              <a:solidFill>
                <a:schemeClr val="lt1"/>
              </a:solidFill>
              <a:latin typeface="Overlock"/>
              <a:ea typeface="Overlock"/>
              <a:cs typeface="Overlock"/>
              <a:sym typeface="Overlock"/>
            </a:endParaRPr>
          </a:p>
        </p:txBody>
      </p:sp>
      <p:sp>
        <p:nvSpPr>
          <p:cNvPr id="420" name="Google Shape;420;p3"/>
          <p:cNvSpPr txBox="1"/>
          <p:nvPr>
            <p:ph type="title"/>
          </p:nvPr>
        </p:nvSpPr>
        <p:spPr>
          <a:xfrm>
            <a:off x="3371850" y="248714"/>
            <a:ext cx="8820149" cy="625079"/>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accent6"/>
              </a:buClr>
              <a:buSzPts val="2600"/>
              <a:buFont typeface="Arial Black"/>
              <a:buNone/>
            </a:pPr>
            <a:r>
              <a:rPr b="1" lang="en-US" sz="2600"/>
              <a:t>GO TEAM BUDGET DEVELOPMENT PROCESS</a:t>
            </a:r>
            <a:endParaRPr/>
          </a:p>
        </p:txBody>
      </p:sp>
      <p:sp>
        <p:nvSpPr>
          <p:cNvPr id="421" name="Google Shape;421;p3"/>
          <p:cNvSpPr txBox="1"/>
          <p:nvPr>
            <p:ph idx="12" type="sldNum"/>
          </p:nvPr>
        </p:nvSpPr>
        <p:spPr>
          <a:xfrm>
            <a:off x="9330991" y="5811680"/>
            <a:ext cx="16002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solidFill>
                  <a:schemeClr val="dk2"/>
                </a:solidFill>
              </a:rPr>
              <a:t>‹#›</a:t>
            </a:fld>
            <a:endParaRPr>
              <a:solidFill>
                <a:schemeClr val="dk2"/>
              </a:solidFill>
            </a:endParaRPr>
          </a:p>
        </p:txBody>
      </p:sp>
      <p:grpSp>
        <p:nvGrpSpPr>
          <p:cNvPr id="422" name="Google Shape;422;p3"/>
          <p:cNvGrpSpPr/>
          <p:nvPr/>
        </p:nvGrpSpPr>
        <p:grpSpPr>
          <a:xfrm>
            <a:off x="-581151" y="1679140"/>
            <a:ext cx="11837829" cy="5752583"/>
            <a:chOff x="-4829844" y="-740211"/>
            <a:chExt cx="11837829" cy="5752583"/>
          </a:xfrm>
        </p:grpSpPr>
        <p:sp>
          <p:nvSpPr>
            <p:cNvPr id="423" name="Google Shape;423;p3"/>
            <p:cNvSpPr/>
            <p:nvPr/>
          </p:nvSpPr>
          <p:spPr>
            <a:xfrm>
              <a:off x="-4829844" y="-740211"/>
              <a:ext cx="5752583" cy="5752583"/>
            </a:xfrm>
            <a:prstGeom prst="blockArc">
              <a:avLst>
                <a:gd fmla="val 18900000" name="adj1"/>
                <a:gd fmla="val 2700000" name="adj2"/>
                <a:gd fmla="val 375" name="adj3"/>
              </a:avLst>
            </a:prstGeom>
            <a:noFill/>
            <a:ln cap="flat" cmpd="sng" w="12700">
              <a:solidFill>
                <a:srgbClr val="12983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
            <p:cNvSpPr/>
            <p:nvPr/>
          </p:nvSpPr>
          <p:spPr>
            <a:xfrm>
              <a:off x="483235" y="328443"/>
              <a:ext cx="6524750" cy="657229"/>
            </a:xfrm>
            <a:prstGeom prst="rect">
              <a:avLst/>
            </a:prstGeom>
            <a:gradFill>
              <a:gsLst>
                <a:gs pos="0">
                  <a:srgbClr val="6D6F70"/>
                </a:gs>
                <a:gs pos="50000">
                  <a:srgbClr val="585B5C"/>
                </a:gs>
                <a:gs pos="100000">
                  <a:srgbClr val="4D505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
            <p:cNvSpPr txBox="1"/>
            <p:nvPr/>
          </p:nvSpPr>
          <p:spPr>
            <a:xfrm>
              <a:off x="483235" y="328443"/>
              <a:ext cx="6524750"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1: Data Review</a:t>
              </a:r>
              <a:endParaRPr/>
            </a:p>
          </p:txBody>
        </p:sp>
        <p:sp>
          <p:nvSpPr>
            <p:cNvPr id="426" name="Google Shape;426;p3"/>
            <p:cNvSpPr/>
            <p:nvPr/>
          </p:nvSpPr>
          <p:spPr>
            <a:xfrm>
              <a:off x="105649" y="258908"/>
              <a:ext cx="821536" cy="821536"/>
            </a:xfrm>
            <a:prstGeom prst="ellipse">
              <a:avLst/>
            </a:prstGeom>
            <a:blipFill rotWithShape="1">
              <a:blip r:embed="rId3">
                <a:alphaModFix/>
              </a:blip>
              <a:stretch>
                <a:fillRect b="0" l="0" r="0" t="0"/>
              </a:stretch>
            </a:blipFill>
            <a:ln cap="flat" cmpd="sng" w="9525">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
            <p:cNvSpPr/>
            <p:nvPr/>
          </p:nvSpPr>
          <p:spPr>
            <a:xfrm>
              <a:off x="860040" y="1314458"/>
              <a:ext cx="6147945" cy="657229"/>
            </a:xfrm>
            <a:prstGeom prst="rect">
              <a:avLst/>
            </a:prstGeom>
            <a:gradFill>
              <a:gsLst>
                <a:gs pos="0">
                  <a:srgbClr val="5C7781"/>
                </a:gs>
                <a:gs pos="50000">
                  <a:srgbClr val="3C6673"/>
                </a:gs>
                <a:gs pos="100000">
                  <a:srgbClr val="335A66"/>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
            <p:cNvSpPr txBox="1"/>
            <p:nvPr/>
          </p:nvSpPr>
          <p:spPr>
            <a:xfrm>
              <a:off x="860040" y="1314458"/>
              <a:ext cx="6147945"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2: Strategic Plan Review</a:t>
              </a:r>
              <a:endParaRPr/>
            </a:p>
          </p:txBody>
        </p:sp>
        <p:sp>
          <p:nvSpPr>
            <p:cNvPr id="429" name="Google Shape;429;p3"/>
            <p:cNvSpPr/>
            <p:nvPr/>
          </p:nvSpPr>
          <p:spPr>
            <a:xfrm>
              <a:off x="449271" y="1232304"/>
              <a:ext cx="821536" cy="821536"/>
            </a:xfrm>
            <a:prstGeom prst="ellipse">
              <a:avLst/>
            </a:prstGeom>
            <a:blipFill rotWithShape="1">
              <a:blip r:embed="rId3">
                <a:alphaModFix/>
              </a:blip>
              <a:stretch>
                <a:fillRect b="0" l="0" r="0" t="0"/>
              </a:stretch>
            </a:blipFill>
            <a:ln cap="flat" cmpd="sng" w="9525">
              <a:solidFill>
                <a:srgbClr val="40657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
            <p:cNvSpPr/>
            <p:nvPr/>
          </p:nvSpPr>
          <p:spPr>
            <a:xfrm>
              <a:off x="860040" y="2111772"/>
              <a:ext cx="6147945" cy="1034629"/>
            </a:xfrm>
            <a:prstGeom prst="rect">
              <a:avLst/>
            </a:prstGeom>
            <a:gradFill>
              <a:gsLst>
                <a:gs pos="0">
                  <a:srgbClr val="4F926B"/>
                </a:gs>
                <a:gs pos="50000">
                  <a:srgbClr val="248855"/>
                </a:gs>
                <a:gs pos="100000">
                  <a:srgbClr val="1C7B4C"/>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
            <p:cNvSpPr txBox="1"/>
            <p:nvPr/>
          </p:nvSpPr>
          <p:spPr>
            <a:xfrm>
              <a:off x="860040" y="2111772"/>
              <a:ext cx="6147945" cy="1034629"/>
            </a:xfrm>
            <a:prstGeom prst="rect">
              <a:avLst/>
            </a:prstGeom>
            <a:noFill/>
            <a:ln>
              <a:noFill/>
            </a:ln>
          </p:spPr>
          <p:txBody>
            <a:bodyPr anchorCtr="0" anchor="ctr" bIns="76200" lIns="521675" spcFirstLastPara="1" rIns="76200" wrap="square" tIns="76200">
              <a:noAutofit/>
            </a:bodyPr>
            <a:lstStyle/>
            <a:p>
              <a:pPr indent="-1200150" lvl="0" marL="1200150" marR="0" rtl="0" algn="l">
                <a:lnSpc>
                  <a:spcPct val="10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3: Budget Parameters</a:t>
              </a:r>
              <a:endParaRPr/>
            </a:p>
            <a:p>
              <a:pPr indent="-171450" lvl="0" marL="1314450" marR="0" rtl="0" algn="l">
                <a:lnSpc>
                  <a:spcPct val="10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(Strategic Priorities)</a:t>
              </a:r>
              <a:endParaRPr/>
            </a:p>
          </p:txBody>
        </p:sp>
        <p:sp>
          <p:nvSpPr>
            <p:cNvPr id="432" name="Google Shape;432;p3"/>
            <p:cNvSpPr/>
            <p:nvPr/>
          </p:nvSpPr>
          <p:spPr>
            <a:xfrm>
              <a:off x="449271" y="2218319"/>
              <a:ext cx="821536" cy="821536"/>
            </a:xfrm>
            <a:prstGeom prst="ellipse">
              <a:avLst/>
            </a:prstGeom>
            <a:blipFill rotWithShape="1">
              <a:blip r:embed="rId3">
                <a:alphaModFix/>
              </a:blip>
              <a:stretch>
                <a:fillRect b="0" l="0" r="0" t="0"/>
              </a:stretch>
            </a:blipFill>
            <a:ln cap="flat" cmpd="sng" w="9525">
              <a:solidFill>
                <a:srgbClr val="2A845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
            <p:cNvSpPr/>
            <p:nvPr/>
          </p:nvSpPr>
          <p:spPr>
            <a:xfrm>
              <a:off x="483235" y="3286487"/>
              <a:ext cx="6524750" cy="657229"/>
            </a:xfrm>
            <a:prstGeom prst="rect">
              <a:avLst/>
            </a:prstGeom>
            <a:gradFill>
              <a:gsLst>
                <a:gs pos="0">
                  <a:srgbClr val="48A355"/>
                </a:gs>
                <a:gs pos="50000">
                  <a:srgbClr val="0C9D30"/>
                </a:gs>
                <a:gs pos="100000">
                  <a:srgbClr val="04902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
            <p:cNvSpPr txBox="1"/>
            <p:nvPr/>
          </p:nvSpPr>
          <p:spPr>
            <a:xfrm>
              <a:off x="483235" y="3286487"/>
              <a:ext cx="6524750" cy="657229"/>
            </a:xfrm>
            <a:prstGeom prst="rect">
              <a:avLst/>
            </a:prstGeom>
            <a:noFill/>
            <a:ln>
              <a:noFill/>
            </a:ln>
          </p:spPr>
          <p:txBody>
            <a:bodyPr anchorCtr="0" anchor="ctr" bIns="76200" lIns="521675" spcFirstLastPara="1" rIns="76200" wrap="square" tIns="76200">
              <a:noAutofit/>
            </a:bodyPr>
            <a:lstStyle/>
            <a:p>
              <a:pPr indent="0" lvl="0" marL="0" marR="0" rtl="0" algn="l">
                <a:lnSpc>
                  <a:spcPct val="90000"/>
                </a:lnSpc>
                <a:spcBef>
                  <a:spcPts val="0"/>
                </a:spcBef>
                <a:spcAft>
                  <a:spcPts val="0"/>
                </a:spcAft>
                <a:buClr>
                  <a:schemeClr val="lt1"/>
                </a:buClr>
                <a:buSzPts val="3000"/>
                <a:buFont typeface="Calibri"/>
                <a:buNone/>
              </a:pPr>
              <a:r>
                <a:rPr b="0" i="0" lang="en-US" sz="3000" u="none" cap="none" strike="noStrike">
                  <a:solidFill>
                    <a:schemeClr val="lt1"/>
                  </a:solidFill>
                  <a:latin typeface="Calibri"/>
                  <a:ea typeface="Calibri"/>
                  <a:cs typeface="Calibri"/>
                  <a:sym typeface="Calibri"/>
                </a:rPr>
                <a:t>Step 4: Budget Choices</a:t>
              </a:r>
              <a:endParaRPr/>
            </a:p>
          </p:txBody>
        </p:sp>
        <p:sp>
          <p:nvSpPr>
            <p:cNvPr id="435" name="Google Shape;435;p3"/>
            <p:cNvSpPr/>
            <p:nvPr/>
          </p:nvSpPr>
          <p:spPr>
            <a:xfrm>
              <a:off x="0" y="3149159"/>
              <a:ext cx="821536" cy="821536"/>
            </a:xfrm>
            <a:prstGeom prst="ellipse">
              <a:avLst/>
            </a:prstGeom>
            <a:blipFill rotWithShape="1">
              <a:blip r:embed="rId4">
                <a:alphaModFix/>
              </a:blip>
              <a:stretch>
                <a:fillRect b="0" l="0" r="0" t="0"/>
              </a:stretch>
            </a:blipFill>
            <a:ln cap="flat" cmpd="sng" w="9525">
              <a:solidFill>
                <a:srgbClr val="14973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Image result for you are here" id="436" name="Google Shape;436;p3"/>
          <p:cNvPicPr preferRelativeResize="0"/>
          <p:nvPr/>
        </p:nvPicPr>
        <p:blipFill rotWithShape="1">
          <a:blip r:embed="rId5">
            <a:alphaModFix/>
          </a:blip>
          <a:srcRect b="0" l="0" r="0" t="0"/>
          <a:stretch/>
        </p:blipFill>
        <p:spPr>
          <a:xfrm rot="-1582574">
            <a:off x="3924842" y="4949974"/>
            <a:ext cx="792559" cy="11355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id="442" name="Google Shape;442;p4"/>
          <p:cNvPicPr preferRelativeResize="0"/>
          <p:nvPr/>
        </p:nvPicPr>
        <p:blipFill rotWithShape="1">
          <a:blip r:embed="rId3">
            <a:alphaModFix/>
          </a:blip>
          <a:srcRect b="0" l="0" r="0" t="0"/>
          <a:stretch/>
        </p:blipFill>
        <p:spPr>
          <a:xfrm>
            <a:off x="8662743" y="4487665"/>
            <a:ext cx="1216600" cy="1487222"/>
          </a:xfrm>
          <a:prstGeom prst="rect">
            <a:avLst/>
          </a:prstGeom>
          <a:noFill/>
          <a:ln>
            <a:noFill/>
          </a:ln>
        </p:spPr>
      </p:pic>
      <p:grpSp>
        <p:nvGrpSpPr>
          <p:cNvPr id="443" name="Google Shape;443;p4"/>
          <p:cNvGrpSpPr/>
          <p:nvPr/>
        </p:nvGrpSpPr>
        <p:grpSpPr>
          <a:xfrm>
            <a:off x="2450852" y="1639914"/>
            <a:ext cx="7288380" cy="2466229"/>
            <a:chOff x="138196" y="1326"/>
            <a:chExt cx="7288380" cy="2466229"/>
          </a:xfrm>
        </p:grpSpPr>
        <p:sp>
          <p:nvSpPr>
            <p:cNvPr id="444" name="Google Shape;444;p4"/>
            <p:cNvSpPr/>
            <p:nvPr/>
          </p:nvSpPr>
          <p:spPr>
            <a:xfrm rot="5400000">
              <a:off x="328746" y="1426390"/>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
            <p:cNvSpPr/>
            <p:nvPr/>
          </p:nvSpPr>
          <p:spPr>
            <a:xfrm>
              <a:off x="232937" y="1711750"/>
              <a:ext cx="862241"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
            <p:cNvSpPr txBox="1"/>
            <p:nvPr/>
          </p:nvSpPr>
          <p:spPr>
            <a:xfrm>
              <a:off x="232937" y="1711750"/>
              <a:ext cx="862241"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1                             </a:t>
              </a:r>
              <a:r>
                <a:rPr b="0" i="0" lang="en-US" sz="1400" u="none" cap="none" strike="noStrike">
                  <a:solidFill>
                    <a:schemeClr val="dk1"/>
                  </a:solidFill>
                  <a:latin typeface="Arial"/>
                  <a:ea typeface="Arial"/>
                  <a:cs typeface="Arial"/>
                  <a:sym typeface="Arial"/>
                </a:rPr>
                <a:t>Review and Update Strategic Plan and Rank Strategic Priorities</a:t>
              </a:r>
              <a:endParaRPr/>
            </a:p>
            <a:p>
              <a:pPr indent="0" lvl="0" marL="0" marR="0" rtl="0" algn="l">
                <a:lnSpc>
                  <a:spcPct val="90000"/>
                </a:lnSpc>
                <a:spcBef>
                  <a:spcPts val="56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By end of Fall Semester</a:t>
              </a:r>
              <a:endParaRPr/>
            </a:p>
          </p:txBody>
        </p:sp>
        <p:sp>
          <p:nvSpPr>
            <p:cNvPr id="447" name="Google Shape;447;p4"/>
            <p:cNvSpPr/>
            <p:nvPr/>
          </p:nvSpPr>
          <p:spPr>
            <a:xfrm>
              <a:off x="932491" y="1356077"/>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
            <p:cNvSpPr/>
            <p:nvPr/>
          </p:nvSpPr>
          <p:spPr>
            <a:xfrm rot="5400000">
              <a:off x="1384298" y="1165192"/>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
            <p:cNvSpPr/>
            <p:nvPr/>
          </p:nvSpPr>
          <p:spPr>
            <a:xfrm>
              <a:off x="1230150" y="1450552"/>
              <a:ext cx="978919"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
            <p:cNvSpPr txBox="1"/>
            <p:nvPr/>
          </p:nvSpPr>
          <p:spPr>
            <a:xfrm>
              <a:off x="1230150" y="1450552"/>
              <a:ext cx="978919"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2 </a:t>
              </a:r>
              <a:r>
                <a:rPr b="0" i="0" lang="en-US" sz="1400" u="none" cap="none" strike="noStrike">
                  <a:solidFill>
                    <a:schemeClr val="dk1"/>
                  </a:solidFill>
                  <a:latin typeface="Arial"/>
                  <a:ea typeface="Arial"/>
                  <a:cs typeface="Arial"/>
                  <a:sym typeface="Arial"/>
                </a:rPr>
                <a:t>Principals: Workshop   FY 24 Budget</a:t>
              </a:r>
              <a:endParaRPr/>
            </a:p>
            <a:p>
              <a:pPr indent="0" lvl="0" marL="0" marR="0" rtl="0" algn="l">
                <a:lnSpc>
                  <a:spcPct val="90000"/>
                </a:lnSpc>
                <a:spcBef>
                  <a:spcPts val="56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January 24 </a:t>
              </a:r>
              <a:r>
                <a:rPr b="0" baseline="30000" i="0" lang="en-US" sz="1200" u="none" cap="none" strike="noStrike">
                  <a:solidFill>
                    <a:srgbClr val="FF0000"/>
                  </a:solidFill>
                  <a:latin typeface="Calibri"/>
                  <a:ea typeface="Calibri"/>
                  <a:cs typeface="Calibri"/>
                  <a:sym typeface="Calibri"/>
                </a:rPr>
                <a:t> </a:t>
              </a:r>
              <a:endParaRPr b="0" i="0" sz="1200" u="none" cap="none" strike="noStrike">
                <a:solidFill>
                  <a:srgbClr val="FF0000"/>
                </a:solidFill>
                <a:latin typeface="Arial"/>
                <a:ea typeface="Arial"/>
                <a:cs typeface="Arial"/>
                <a:sym typeface="Arial"/>
              </a:endParaRPr>
            </a:p>
          </p:txBody>
        </p:sp>
        <p:sp>
          <p:nvSpPr>
            <p:cNvPr id="451" name="Google Shape;451;p4"/>
            <p:cNvSpPr/>
            <p:nvPr/>
          </p:nvSpPr>
          <p:spPr>
            <a:xfrm>
              <a:off x="1988043" y="1094879"/>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
            <p:cNvSpPr/>
            <p:nvPr/>
          </p:nvSpPr>
          <p:spPr>
            <a:xfrm rot="5400000">
              <a:off x="2439850" y="903995"/>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
            <p:cNvSpPr/>
            <p:nvPr/>
          </p:nvSpPr>
          <p:spPr>
            <a:xfrm>
              <a:off x="2276027" y="1189355"/>
              <a:ext cx="998268"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
            <p:cNvSpPr txBox="1"/>
            <p:nvPr/>
          </p:nvSpPr>
          <p:spPr>
            <a:xfrm>
              <a:off x="2276027" y="1189355"/>
              <a:ext cx="998268"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3              </a:t>
              </a:r>
              <a:r>
                <a:rPr b="0" i="0" lang="en-US" sz="1400" u="none" cap="none" strike="noStrike">
                  <a:solidFill>
                    <a:schemeClr val="dk1"/>
                  </a:solidFill>
                  <a:latin typeface="Arial"/>
                  <a:ea typeface="Arial"/>
                  <a:cs typeface="Arial"/>
                  <a:sym typeface="Arial"/>
                </a:rPr>
                <a:t>GO Team Initial Budget Session: Allocation</a:t>
              </a:r>
              <a:endParaRPr/>
            </a:p>
            <a:p>
              <a:pPr indent="0" lvl="0" marL="0" marR="0" rtl="0" algn="l">
                <a:lnSpc>
                  <a:spcPct val="90000"/>
                </a:lnSpc>
                <a:spcBef>
                  <a:spcPts val="560"/>
                </a:spcBef>
                <a:spcAft>
                  <a:spcPts val="0"/>
                </a:spcAft>
                <a:buClr>
                  <a:srgbClr val="FF0000"/>
                </a:buClr>
                <a:buSzPts val="1200"/>
                <a:buFont typeface="Arial"/>
                <a:buNone/>
              </a:pPr>
              <a:r>
                <a:rPr b="0" i="0" lang="en-US" sz="1200" u="none" cap="none" strike="noStrike">
                  <a:solidFill>
                    <a:srgbClr val="FF0000"/>
                  </a:solidFill>
                  <a:latin typeface="Arial"/>
                  <a:ea typeface="Arial"/>
                  <a:cs typeface="Arial"/>
                  <a:sym typeface="Arial"/>
                </a:rPr>
                <a:t>January 24 – </a:t>
              </a:r>
              <a:r>
                <a:rPr b="0" i="0" lang="en-US" sz="1200" u="none" cap="none" strike="noStrike">
                  <a:solidFill>
                    <a:srgbClr val="FF0000"/>
                  </a:solidFill>
                  <a:latin typeface="Calibri"/>
                  <a:ea typeface="Calibri"/>
                  <a:cs typeface="Calibri"/>
                  <a:sym typeface="Calibri"/>
                </a:rPr>
                <a:t>early February </a:t>
              </a:r>
              <a:endParaRPr b="0" i="0" sz="1200" u="none" cap="none" strike="noStrike">
                <a:solidFill>
                  <a:schemeClr val="dk1"/>
                </a:solidFill>
                <a:latin typeface="Arial"/>
                <a:ea typeface="Arial"/>
                <a:cs typeface="Arial"/>
                <a:sym typeface="Arial"/>
              </a:endParaRPr>
            </a:p>
          </p:txBody>
        </p:sp>
        <p:sp>
          <p:nvSpPr>
            <p:cNvPr id="455" name="Google Shape;455;p4"/>
            <p:cNvSpPr/>
            <p:nvPr/>
          </p:nvSpPr>
          <p:spPr>
            <a:xfrm>
              <a:off x="3043595" y="833682"/>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
            <p:cNvSpPr/>
            <p:nvPr/>
          </p:nvSpPr>
          <p:spPr>
            <a:xfrm rot="5400000">
              <a:off x="3545427" y="594366"/>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
            <p:cNvSpPr/>
            <p:nvPr/>
          </p:nvSpPr>
          <p:spPr>
            <a:xfrm>
              <a:off x="3349076" y="888840"/>
              <a:ext cx="1151773" cy="85266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
            <p:cNvSpPr txBox="1"/>
            <p:nvPr/>
          </p:nvSpPr>
          <p:spPr>
            <a:xfrm>
              <a:off x="3349076" y="888840"/>
              <a:ext cx="1151773" cy="852669"/>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4         </a:t>
              </a:r>
              <a:r>
                <a:rPr b="0" i="0" lang="en-US" sz="1400" u="none" cap="none" strike="noStrike">
                  <a:solidFill>
                    <a:schemeClr val="dk1"/>
                  </a:solidFill>
                  <a:latin typeface="Arial"/>
                  <a:ea typeface="Arial"/>
                  <a:cs typeface="Arial"/>
                  <a:sym typeface="Arial"/>
                </a:rPr>
                <a:t> Principals: Associate Supt. Discussions and Review</a:t>
              </a:r>
              <a:endParaRPr/>
            </a:p>
            <a:p>
              <a:pPr indent="0" lvl="0" marL="0" marR="0" rtl="0" algn="l">
                <a:lnSpc>
                  <a:spcPct val="90000"/>
                </a:lnSpc>
                <a:spcBef>
                  <a:spcPts val="56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February (supports needed, specific challenges, coaching)</a:t>
              </a:r>
              <a:endParaRPr b="0" i="0" sz="1200" u="none" cap="none" strike="noStrike">
                <a:solidFill>
                  <a:srgbClr val="FF0000"/>
                </a:solidFill>
                <a:latin typeface="Arial"/>
                <a:ea typeface="Arial"/>
                <a:cs typeface="Arial"/>
                <a:sym typeface="Arial"/>
              </a:endParaRPr>
            </a:p>
          </p:txBody>
        </p:sp>
        <p:sp>
          <p:nvSpPr>
            <p:cNvPr id="459" name="Google Shape;459;p4"/>
            <p:cNvSpPr/>
            <p:nvPr/>
          </p:nvSpPr>
          <p:spPr>
            <a:xfrm>
              <a:off x="4149172" y="524052"/>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
            <p:cNvSpPr/>
            <p:nvPr/>
          </p:nvSpPr>
          <p:spPr>
            <a:xfrm rot="5400000">
              <a:off x="4571861" y="333168"/>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
            <p:cNvSpPr/>
            <p:nvPr/>
          </p:nvSpPr>
          <p:spPr>
            <a:xfrm>
              <a:off x="4450827" y="641369"/>
              <a:ext cx="1093537"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
            <p:cNvSpPr txBox="1"/>
            <p:nvPr/>
          </p:nvSpPr>
          <p:spPr>
            <a:xfrm>
              <a:off x="4450827" y="641369"/>
              <a:ext cx="1093537" cy="755805"/>
            </a:xfrm>
            <a:prstGeom prst="rect">
              <a:avLst/>
            </a:prstGeom>
            <a:noFill/>
            <a:ln>
              <a:noFill/>
            </a:ln>
          </p:spPr>
          <p:txBody>
            <a:bodyPr anchorCtr="0" anchor="t" bIns="60950" lIns="60950" spcFirstLastPara="1" rIns="60950" wrap="square" tIns="6095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Step 5	</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GO Team Feedback Session: Draft Budget Presented &amp; Discussed </a:t>
              </a:r>
              <a:r>
                <a:rPr b="0" i="0" lang="en-US" sz="1200" u="none" cap="none" strike="noStrike">
                  <a:solidFill>
                    <a:srgbClr val="FF0000"/>
                  </a:solidFill>
                  <a:latin typeface="Calibri"/>
                  <a:ea typeface="Calibri"/>
                  <a:cs typeface="Calibri"/>
                  <a:sym typeface="Calibri"/>
                </a:rPr>
                <a:t>February – </a:t>
              </a:r>
              <a:r>
                <a:rPr b="0" i="0" lang="en-US" sz="1200" u="none" cap="none" strike="noStrike">
                  <a:solidFill>
                    <a:srgbClr val="FF0000"/>
                  </a:solidFill>
                  <a:highlight>
                    <a:srgbClr val="FFFF00"/>
                  </a:highlight>
                  <a:latin typeface="Calibri"/>
                  <a:ea typeface="Calibri"/>
                  <a:cs typeface="Calibri"/>
                  <a:sym typeface="Calibri"/>
                </a:rPr>
                <a:t>multiple meetings</a:t>
              </a:r>
              <a:r>
                <a:rPr b="0" i="0" lang="en-US" sz="1200" u="none" cap="none" strike="noStrike">
                  <a:solidFill>
                    <a:srgbClr val="FF0000"/>
                  </a:solidFill>
                  <a:latin typeface="Calibri"/>
                  <a:ea typeface="Calibri"/>
                  <a:cs typeface="Calibri"/>
                  <a:sym typeface="Calibri"/>
                </a:rPr>
                <a:t>, if necessary</a:t>
              </a:r>
              <a:endParaRPr/>
            </a:p>
          </p:txBody>
        </p:sp>
        <p:sp>
          <p:nvSpPr>
            <p:cNvPr id="463" name="Google Shape;463;p4"/>
            <p:cNvSpPr/>
            <p:nvPr/>
          </p:nvSpPr>
          <p:spPr>
            <a:xfrm>
              <a:off x="5175606" y="262855"/>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
            <p:cNvSpPr/>
            <p:nvPr/>
          </p:nvSpPr>
          <p:spPr>
            <a:xfrm rot="5400000">
              <a:off x="5627642" y="71971"/>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
            <p:cNvSpPr/>
            <p:nvPr/>
          </p:nvSpPr>
          <p:spPr>
            <a:xfrm>
              <a:off x="5483391" y="356719"/>
              <a:ext cx="1093994"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
            <p:cNvSpPr txBox="1"/>
            <p:nvPr/>
          </p:nvSpPr>
          <p:spPr>
            <a:xfrm>
              <a:off x="5483391" y="356719"/>
              <a:ext cx="1093994"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6               </a:t>
              </a:r>
              <a:r>
                <a:rPr b="0" i="0" lang="en-US" sz="1400" u="none" cap="none" strike="noStrike">
                  <a:solidFill>
                    <a:schemeClr val="dk1"/>
                  </a:solidFill>
                  <a:latin typeface="Arial"/>
                  <a:ea typeface="Arial"/>
                  <a:cs typeface="Arial"/>
                  <a:sym typeface="Arial"/>
                </a:rPr>
                <a:t>Principals:</a:t>
              </a:r>
              <a:r>
                <a:rPr b="1" i="0" lang="en-US" sz="1600" u="none" cap="none" strike="noStrike">
                  <a:solidFill>
                    <a:schemeClr val="dk1"/>
                  </a:solidFill>
                  <a:latin typeface="Arial"/>
                  <a:ea typeface="Arial"/>
                  <a:cs typeface="Arial"/>
                  <a:sym typeface="Arial"/>
                </a:rPr>
                <a:t> </a:t>
              </a:r>
              <a:r>
                <a:rPr b="0" i="0" lang="en-US" sz="1400" u="none" cap="none" strike="noStrike">
                  <a:solidFill>
                    <a:schemeClr val="dk1"/>
                  </a:solidFill>
                  <a:latin typeface="Arial"/>
                  <a:ea typeface="Arial"/>
                  <a:cs typeface="Arial"/>
                  <a:sym typeface="Arial"/>
                </a:rPr>
                <a:t>HR Staffing Conferences Begin</a:t>
              </a:r>
              <a:endParaRPr/>
            </a:p>
            <a:p>
              <a:pPr indent="0" lvl="0" marL="0" marR="0" rtl="0" algn="l">
                <a:lnSpc>
                  <a:spcPct val="90000"/>
                </a:lnSpc>
                <a:spcBef>
                  <a:spcPts val="56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Late February  – Early March   </a:t>
              </a:r>
              <a:endParaRPr b="0" i="0" sz="1200" u="none" cap="none" strike="noStrike">
                <a:solidFill>
                  <a:srgbClr val="FF0000"/>
                </a:solidFill>
                <a:latin typeface="Arial"/>
                <a:ea typeface="Arial"/>
                <a:cs typeface="Arial"/>
                <a:sym typeface="Arial"/>
              </a:endParaRPr>
            </a:p>
          </p:txBody>
        </p:sp>
        <p:sp>
          <p:nvSpPr>
            <p:cNvPr id="467" name="Google Shape;467;p4"/>
            <p:cNvSpPr/>
            <p:nvPr/>
          </p:nvSpPr>
          <p:spPr>
            <a:xfrm>
              <a:off x="6231387" y="1658"/>
              <a:ext cx="162687" cy="162687"/>
            </a:xfrm>
            <a:prstGeom prst="triangle">
              <a:avLst>
                <a:gd fmla="val 100000" name="adj"/>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
            <p:cNvSpPr/>
            <p:nvPr/>
          </p:nvSpPr>
          <p:spPr>
            <a:xfrm rot="5400000">
              <a:off x="6662058" y="-189225"/>
              <a:ext cx="573967" cy="955068"/>
            </a:xfrm>
            <a:prstGeom prst="corner">
              <a:avLst>
                <a:gd fmla="val 16120" name="adj1"/>
                <a:gd fmla="val 16110" name="adj2"/>
              </a:avLst>
            </a:prstGeom>
            <a:solidFill>
              <a:srgbClr val="F2CE44"/>
            </a:solidFill>
            <a:ln cap="flat" cmpd="sng" w="12700">
              <a:solidFill>
                <a:srgbClr val="F2CE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
            <p:cNvSpPr/>
            <p:nvPr/>
          </p:nvSpPr>
          <p:spPr>
            <a:xfrm>
              <a:off x="6556247" y="114703"/>
              <a:ext cx="862241" cy="7558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
            <p:cNvSpPr txBox="1"/>
            <p:nvPr/>
          </p:nvSpPr>
          <p:spPr>
            <a:xfrm>
              <a:off x="6556247" y="114703"/>
              <a:ext cx="862241" cy="75580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Step 7      </a:t>
              </a:r>
              <a:r>
                <a:rPr b="0" i="0" lang="en-US" sz="1400" u="none" cap="none" strike="noStrike">
                  <a:solidFill>
                    <a:schemeClr val="dk1"/>
                  </a:solidFill>
                  <a:latin typeface="Arial"/>
                  <a:ea typeface="Arial"/>
                  <a:cs typeface="Arial"/>
                  <a:sym typeface="Arial"/>
                </a:rPr>
                <a:t>GO Team Final Budget Approval Meeting</a:t>
              </a:r>
              <a:endParaRPr/>
            </a:p>
            <a:p>
              <a:pPr indent="0" lvl="0" marL="0" marR="0" rtl="0" algn="l">
                <a:lnSpc>
                  <a:spcPct val="90000"/>
                </a:lnSpc>
                <a:spcBef>
                  <a:spcPts val="560"/>
                </a:spcBef>
                <a:spcAft>
                  <a:spcPts val="0"/>
                </a:spcAft>
                <a:buClr>
                  <a:srgbClr val="FF0000"/>
                </a:buClr>
                <a:buSzPts val="1200"/>
                <a:buFont typeface="Calibri"/>
                <a:buNone/>
              </a:pPr>
              <a:r>
                <a:rPr b="0" i="0" lang="en-US" sz="1200" u="none" cap="none" strike="noStrike">
                  <a:solidFill>
                    <a:srgbClr val="FF0000"/>
                  </a:solidFill>
                  <a:latin typeface="Calibri"/>
                  <a:ea typeface="Calibri"/>
                  <a:cs typeface="Calibri"/>
                  <a:sym typeface="Calibri"/>
                </a:rPr>
                <a:t>Budgets Approved by  March 17 </a:t>
              </a:r>
              <a:endParaRPr b="1" i="0" sz="1200" u="none" cap="none" strike="noStrike">
                <a:solidFill>
                  <a:srgbClr val="FF0000"/>
                </a:solidFill>
                <a:latin typeface="Arial"/>
                <a:ea typeface="Arial"/>
                <a:cs typeface="Arial"/>
                <a:sym typeface="Arial"/>
              </a:endParaRPr>
            </a:p>
          </p:txBody>
        </p:sp>
      </p:grpSp>
      <p:pic>
        <p:nvPicPr>
          <p:cNvPr descr="Image result for you are here" id="471" name="Google Shape;471;p4"/>
          <p:cNvPicPr preferRelativeResize="0"/>
          <p:nvPr/>
        </p:nvPicPr>
        <p:blipFill rotWithShape="1">
          <a:blip r:embed="rId4">
            <a:alphaModFix/>
          </a:blip>
          <a:srcRect b="0" l="0" r="0" t="0"/>
          <a:stretch/>
        </p:blipFill>
        <p:spPr>
          <a:xfrm>
            <a:off x="6875801" y="1261478"/>
            <a:ext cx="570059" cy="831576"/>
          </a:xfrm>
          <a:prstGeom prst="rect">
            <a:avLst/>
          </a:prstGeom>
          <a:noFill/>
          <a:ln>
            <a:noFill/>
          </a:ln>
        </p:spPr>
      </p:pic>
      <p:sp>
        <p:nvSpPr>
          <p:cNvPr id="472" name="Google Shape;472;p4"/>
          <p:cNvSpPr/>
          <p:nvPr/>
        </p:nvSpPr>
        <p:spPr>
          <a:xfrm>
            <a:off x="4107293" y="5981275"/>
            <a:ext cx="3405863" cy="253916"/>
          </a:xfrm>
          <a:prstGeom prst="rect">
            <a:avLst/>
          </a:prstGeom>
          <a:noFill/>
          <a:ln cap="flat" cmpd="sng" w="38100">
            <a:solidFill>
              <a:srgbClr val="9F5C1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Calibri"/>
              <a:buNone/>
            </a:pPr>
            <a:r>
              <a:rPr b="1" i="0" lang="en-US" sz="1050" u="none" cap="none" strike="noStrike">
                <a:solidFill>
                  <a:srgbClr val="000000"/>
                </a:solidFill>
                <a:latin typeface="Calibri"/>
                <a:ea typeface="Calibri"/>
                <a:cs typeface="Calibri"/>
                <a:sym typeface="Calibri"/>
              </a:rPr>
              <a:t>GO Teams are encouraged to have ongoing conversations</a:t>
            </a:r>
            <a:endParaRPr/>
          </a:p>
        </p:txBody>
      </p:sp>
      <p:sp>
        <p:nvSpPr>
          <p:cNvPr id="473" name="Google Shape;473;p4"/>
          <p:cNvSpPr txBox="1"/>
          <p:nvPr/>
        </p:nvSpPr>
        <p:spPr>
          <a:xfrm>
            <a:off x="2032480" y="324575"/>
            <a:ext cx="6556249" cy="831576"/>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000"/>
              <a:buFont typeface="Trebuchet MS"/>
              <a:buNone/>
            </a:pPr>
            <a:r>
              <a:rPr b="1" i="0" lang="en-US" sz="3000" u="none" cap="none" strike="noStrike">
                <a:solidFill>
                  <a:srgbClr val="000000"/>
                </a:solidFill>
                <a:latin typeface="Trebuchet MS"/>
                <a:ea typeface="Trebuchet MS"/>
                <a:cs typeface="Trebuchet MS"/>
                <a:sym typeface="Trebuchet MS"/>
              </a:rPr>
              <a:t>Overview of FY ‘24 GO Team Budget Process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5"/>
          <p:cNvSpPr txBox="1"/>
          <p:nvPr>
            <p:ph type="title"/>
          </p:nvPr>
        </p:nvSpPr>
        <p:spPr>
          <a:xfrm>
            <a:off x="3634867" y="86868"/>
            <a:ext cx="8165592" cy="76809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rPr b="1" i="0" lang="en-US" sz="4400" u="sng" cap="none" strike="noStrike">
                <a:solidFill>
                  <a:schemeClr val="dk1"/>
                </a:solidFill>
                <a:latin typeface="Calibri"/>
                <a:ea typeface="Calibri"/>
                <a:cs typeface="Calibri"/>
                <a:sym typeface="Calibri"/>
              </a:rPr>
              <a:t>Budget Feedback Meetings</a:t>
            </a:r>
            <a:endParaRPr/>
          </a:p>
        </p:txBody>
      </p:sp>
      <p:sp>
        <p:nvSpPr>
          <p:cNvPr id="479" name="Google Shape;479;p5"/>
          <p:cNvSpPr txBox="1"/>
          <p:nvPr>
            <p:ph idx="2" type="body"/>
          </p:nvPr>
        </p:nvSpPr>
        <p:spPr>
          <a:xfrm>
            <a:off x="3526091" y="1221867"/>
            <a:ext cx="8383143" cy="51617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3"/>
              </a:buClr>
              <a:buSzPts val="2800"/>
              <a:buNone/>
            </a:pPr>
            <a:r>
              <a:rPr b="1" lang="en-US" sz="2800" u="sng">
                <a:solidFill>
                  <a:schemeClr val="accent3"/>
                </a:solidFill>
              </a:rPr>
              <a:t>What</a:t>
            </a:r>
            <a:endParaRPr/>
          </a:p>
          <a:p>
            <a:pPr indent="0" lvl="0" marL="0" rtl="0" algn="l">
              <a:lnSpc>
                <a:spcPct val="100000"/>
              </a:lnSpc>
              <a:spcBef>
                <a:spcPts val="0"/>
              </a:spcBef>
              <a:spcAft>
                <a:spcPts val="0"/>
              </a:spcAft>
              <a:buClr>
                <a:schemeClr val="accent5"/>
              </a:buClr>
              <a:buSzPts val="2200"/>
              <a:buNone/>
            </a:pPr>
            <a:r>
              <a:rPr lang="en-US" sz="2200">
                <a:solidFill>
                  <a:schemeClr val="accent5"/>
                </a:solidFill>
              </a:rPr>
              <a:t>The GO Team feedback session(s) should be scheduled for the principal to provide an overview of the school’s draft budget for the GO Team members and the general public. </a:t>
            </a:r>
            <a:endParaRPr/>
          </a:p>
          <a:p>
            <a:pPr indent="0" lvl="0" marL="0" rtl="0" algn="l">
              <a:lnSpc>
                <a:spcPct val="100000"/>
              </a:lnSpc>
              <a:spcBef>
                <a:spcPts val="1200"/>
              </a:spcBef>
              <a:spcAft>
                <a:spcPts val="0"/>
              </a:spcAft>
              <a:buClr>
                <a:schemeClr val="accent3"/>
              </a:buClr>
              <a:buSzPts val="2800"/>
              <a:buNone/>
            </a:pPr>
            <a:r>
              <a:rPr b="1" lang="en-US" sz="2800" u="sng">
                <a:solidFill>
                  <a:schemeClr val="accent3"/>
                </a:solidFill>
              </a:rPr>
              <a:t>Why</a:t>
            </a:r>
            <a:endParaRPr/>
          </a:p>
          <a:p>
            <a:pPr indent="0" lvl="0" marL="63500" rtl="0" algn="l">
              <a:lnSpc>
                <a:spcPct val="100000"/>
              </a:lnSpc>
              <a:spcBef>
                <a:spcPts val="0"/>
              </a:spcBef>
              <a:spcAft>
                <a:spcPts val="0"/>
              </a:spcAft>
              <a:buClr>
                <a:schemeClr val="accent5"/>
              </a:buClr>
              <a:buSzPts val="2200"/>
              <a:buNone/>
            </a:pPr>
            <a:r>
              <a:rPr lang="en-US" sz="2200">
                <a:solidFill>
                  <a:schemeClr val="accent5"/>
                </a:solidFill>
              </a:rPr>
              <a:t>This meeting provides an opportunity for GO Teams to discuss how the school’s budget has been allocated to support the programmatic needs and key strategic priorities. </a:t>
            </a:r>
            <a:endParaRPr/>
          </a:p>
          <a:p>
            <a:pPr indent="0" lvl="0" marL="0" rtl="0" algn="l">
              <a:lnSpc>
                <a:spcPct val="100000"/>
              </a:lnSpc>
              <a:spcBef>
                <a:spcPts val="1200"/>
              </a:spcBef>
              <a:spcAft>
                <a:spcPts val="0"/>
              </a:spcAft>
              <a:buClr>
                <a:schemeClr val="accent3"/>
              </a:buClr>
              <a:buSzPts val="2800"/>
              <a:buNone/>
            </a:pPr>
            <a:r>
              <a:rPr b="1" lang="en-US" sz="2800" u="sng">
                <a:solidFill>
                  <a:schemeClr val="accent3"/>
                </a:solidFill>
              </a:rPr>
              <a:t>When </a:t>
            </a:r>
            <a:endParaRPr/>
          </a:p>
          <a:p>
            <a:pPr indent="0" lvl="0" marL="63500" rtl="0" algn="l">
              <a:lnSpc>
                <a:spcPct val="100000"/>
              </a:lnSpc>
              <a:spcBef>
                <a:spcPts val="0"/>
              </a:spcBef>
              <a:spcAft>
                <a:spcPts val="0"/>
              </a:spcAft>
              <a:buClr>
                <a:schemeClr val="accent5"/>
              </a:buClr>
              <a:buSzPts val="2200"/>
              <a:buNone/>
            </a:pPr>
            <a:r>
              <a:rPr lang="en-US" sz="2200">
                <a:solidFill>
                  <a:schemeClr val="accent5"/>
                </a:solidFill>
              </a:rPr>
              <a:t>Meetings must be held in February </a:t>
            </a:r>
            <a:r>
              <a:rPr b="1" lang="en-US" sz="2200">
                <a:solidFill>
                  <a:schemeClr val="accent4"/>
                </a:solidFill>
              </a:rPr>
              <a:t>before staffing conferences</a:t>
            </a:r>
            <a:r>
              <a:rPr lang="en-US" sz="2200">
                <a:solidFill>
                  <a:schemeClr val="accent5"/>
                </a:solidFill>
              </a:rPr>
              <a:t>. May be combined with the allocation meeting (</a:t>
            </a:r>
            <a:r>
              <a:rPr i="1" lang="en-US" sz="2200">
                <a:solidFill>
                  <a:schemeClr val="accent5"/>
                </a:solidFill>
              </a:rPr>
              <a:t>as needed</a:t>
            </a:r>
            <a:r>
              <a:rPr lang="en-US" sz="2200">
                <a:solidFill>
                  <a:schemeClr val="accent5"/>
                </a:solidFill>
              </a:rPr>
              <a:t>), if the GO Team has completed strategic plan updates and ranked strategic priorities</a:t>
            </a:r>
            <a:r>
              <a:rPr i="1" lang="en-US" sz="2200">
                <a:solidFill>
                  <a:schemeClr val="accent5"/>
                </a:solidFill>
              </a:rPr>
              <a:t>.</a:t>
            </a:r>
            <a:r>
              <a:rPr lang="en-US" sz="2200">
                <a:solidFill>
                  <a:schemeClr val="accent5"/>
                </a:solidFill>
              </a:rPr>
              <a:t> </a:t>
            </a:r>
            <a:endParaRPr sz="2200">
              <a:solidFill>
                <a:schemeClr val="accent5"/>
              </a:solidFill>
            </a:endParaRPr>
          </a:p>
        </p:txBody>
      </p:sp>
      <p:sp>
        <p:nvSpPr>
          <p:cNvPr id="480" name="Google Shape;480;p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888888"/>
              </a:buClr>
              <a:buSzPts val="3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g208c37ee90a_1_0"/>
          <p:cNvSpPr/>
          <p:nvPr/>
        </p:nvSpPr>
        <p:spPr>
          <a:xfrm>
            <a:off x="2241725" y="709358"/>
            <a:ext cx="8406300" cy="1587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pic>
        <p:nvPicPr>
          <p:cNvPr id="487" name="Google Shape;487;g208c37ee90a_1_0"/>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488" name="Google Shape;488;g208c37ee90a_1_0"/>
          <p:cNvSpPr txBox="1"/>
          <p:nvPr/>
        </p:nvSpPr>
        <p:spPr>
          <a:xfrm>
            <a:off x="2791067" y="86385"/>
            <a:ext cx="63927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000">
                <a:solidFill>
                  <a:schemeClr val="dk1"/>
                </a:solidFill>
                <a:latin typeface="Arial"/>
                <a:ea typeface="Arial"/>
                <a:cs typeface="Arial"/>
                <a:sym typeface="Arial"/>
              </a:rPr>
              <a:t>FY24 Budget Parameters</a:t>
            </a:r>
            <a:endParaRPr/>
          </a:p>
        </p:txBody>
      </p:sp>
      <p:graphicFrame>
        <p:nvGraphicFramePr>
          <p:cNvPr id="489" name="Google Shape;489;g208c37ee90a_1_0"/>
          <p:cNvGraphicFramePr/>
          <p:nvPr/>
        </p:nvGraphicFramePr>
        <p:xfrm>
          <a:off x="1570716" y="1329179"/>
          <a:ext cx="3000000" cy="3000000"/>
        </p:xfrm>
        <a:graphic>
          <a:graphicData uri="http://schemas.openxmlformats.org/drawingml/2006/table">
            <a:tbl>
              <a:tblPr bandRow="1" firstRow="1">
                <a:noFill/>
                <a:tableStyleId>{6BFC6260-E19D-456F-8E3F-8572AF837FAB}</a:tableStyleId>
              </a:tblPr>
              <a:tblGrid>
                <a:gridCol w="3875325"/>
                <a:gridCol w="4842375"/>
              </a:tblGrid>
              <a:tr h="594000">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FY24 School Priorities</a:t>
                      </a:r>
                      <a:endParaRPr/>
                    </a:p>
                  </a:txBody>
                  <a:tcPr marT="45725" marB="45725" marR="91450" marL="91450"/>
                </a:tc>
                <a:tc>
                  <a:txBody>
                    <a:bodyPr/>
                    <a:lstStyle/>
                    <a:p>
                      <a:pPr indent="0" lvl="0" marL="0" marR="0" rtl="0" algn="ctr">
                        <a:spcBef>
                          <a:spcPts val="0"/>
                        </a:spcBef>
                        <a:spcAft>
                          <a:spcPts val="0"/>
                        </a:spcAft>
                        <a:buNone/>
                      </a:pPr>
                      <a:r>
                        <a:t/>
                      </a:r>
                      <a:endParaRPr sz="1750" u="none" cap="none" strike="noStrike">
                        <a:latin typeface="Arial"/>
                        <a:ea typeface="Arial"/>
                        <a:cs typeface="Arial"/>
                        <a:sym typeface="Arial"/>
                      </a:endParaRPr>
                    </a:p>
                    <a:p>
                      <a:pPr indent="0" lvl="0" marL="0" marR="0" rtl="0" algn="ctr">
                        <a:spcBef>
                          <a:spcPts val="0"/>
                        </a:spcBef>
                        <a:spcAft>
                          <a:spcPts val="0"/>
                        </a:spcAft>
                        <a:buNone/>
                      </a:pPr>
                      <a:r>
                        <a:rPr lang="en-US" sz="1750" u="none" cap="none" strike="noStrike">
                          <a:latin typeface="Arial"/>
                          <a:ea typeface="Arial"/>
                          <a:cs typeface="Arial"/>
                          <a:sym typeface="Arial"/>
                        </a:rPr>
                        <a:t>Rationale</a:t>
                      </a:r>
                      <a:endParaRPr/>
                    </a:p>
                  </a:txBody>
                  <a:tcPr marT="45725" marB="45725" marR="91450" marL="91450"/>
                </a:tc>
              </a:tr>
              <a:tr h="1354625">
                <a:tc>
                  <a:txBody>
                    <a:bodyPr/>
                    <a:lstStyle/>
                    <a:p>
                      <a:pPr indent="0" lvl="0" marL="457200" rtl="0" algn="l">
                        <a:spcBef>
                          <a:spcPts val="0"/>
                        </a:spcBef>
                        <a:spcAft>
                          <a:spcPts val="0"/>
                        </a:spcAft>
                        <a:buNone/>
                      </a:pPr>
                      <a:r>
                        <a:rPr lang="en-US" sz="1800">
                          <a:latin typeface="Arial"/>
                          <a:ea typeface="Arial"/>
                          <a:cs typeface="Arial"/>
                          <a:sym typeface="Arial"/>
                        </a:rPr>
                        <a:t>Improve student mastery of core content knowledge in literacy and mathematics. </a:t>
                      </a:r>
                      <a:endParaRPr sz="2000">
                        <a:solidFill>
                          <a:schemeClr val="lt1"/>
                        </a:solidFill>
                        <a:latin typeface="Corbel"/>
                        <a:ea typeface="Corbel"/>
                        <a:cs typeface="Corbel"/>
                        <a:sym typeface="Corbel"/>
                      </a:endParaRPr>
                    </a:p>
                    <a:p>
                      <a:pPr indent="0" lvl="0" marL="0" marR="0" rtl="0" algn="l">
                        <a:spcBef>
                          <a:spcPts val="0"/>
                        </a:spcBef>
                        <a:spcAft>
                          <a:spcPts val="0"/>
                        </a:spcAft>
                        <a:buNone/>
                      </a:pPr>
                      <a:r>
                        <a:t/>
                      </a:r>
                      <a:endParaRPr sz="1750"/>
                    </a:p>
                  </a:txBody>
                  <a:tcPr marT="45725" marB="45725" marR="91450" marL="91450"/>
                </a:tc>
                <a:tc>
                  <a:txBody>
                    <a:bodyPr/>
                    <a:lstStyle/>
                    <a:p>
                      <a:pPr indent="0" lvl="0" marL="0" rtl="0" algn="l">
                        <a:spcBef>
                          <a:spcPts val="0"/>
                        </a:spcBef>
                        <a:spcAft>
                          <a:spcPts val="0"/>
                        </a:spcAft>
                        <a:buNone/>
                      </a:pPr>
                      <a:r>
                        <a:rPr lang="en-US">
                          <a:latin typeface="Corbel"/>
                          <a:ea typeface="Corbel"/>
                          <a:cs typeface="Corbel"/>
                          <a:sym typeface="Corbel"/>
                        </a:rPr>
                        <a:t>More than 50% of our scholars are performing at the beginning level in literacy and mathematics. Less than 20% of our students are scoring at proficient and above. </a:t>
                      </a:r>
                      <a:endParaRPr>
                        <a:latin typeface="Corbel"/>
                        <a:ea typeface="Corbel"/>
                        <a:cs typeface="Corbel"/>
                        <a:sym typeface="Corbel"/>
                      </a:endParaRPr>
                    </a:p>
                  </a:txBody>
                  <a:tcPr marT="45725" marB="45725" marR="91450" marL="91450"/>
                </a:tc>
              </a:tr>
              <a:tr h="1101075">
                <a:tc>
                  <a:txBody>
                    <a:bodyPr/>
                    <a:lstStyle/>
                    <a:p>
                      <a:pPr indent="0" lvl="0" marL="457200" rtl="0" algn="l">
                        <a:spcBef>
                          <a:spcPts val="0"/>
                        </a:spcBef>
                        <a:spcAft>
                          <a:spcPts val="0"/>
                        </a:spcAft>
                        <a:buNone/>
                      </a:pPr>
                      <a:r>
                        <a:rPr lang="en-US" sz="1800">
                          <a:latin typeface="Arial"/>
                          <a:ea typeface="Arial"/>
                          <a:cs typeface="Arial"/>
                          <a:sym typeface="Arial"/>
                        </a:rPr>
                        <a:t>Build teacher capacity in core content areas, literacy and mathematics.</a:t>
                      </a:r>
                      <a:endParaRPr/>
                    </a:p>
                  </a:txBody>
                  <a:tcPr marT="45725" marB="45725" marR="91450" marL="91450"/>
                </a:tc>
                <a:tc>
                  <a:txBody>
                    <a:bodyPr/>
                    <a:lstStyle/>
                    <a:p>
                      <a:pPr indent="0" lvl="0" marL="0" rtl="0" algn="l">
                        <a:spcBef>
                          <a:spcPts val="0"/>
                        </a:spcBef>
                        <a:spcAft>
                          <a:spcPts val="0"/>
                        </a:spcAft>
                        <a:buNone/>
                      </a:pPr>
                      <a:r>
                        <a:rPr lang="en-US">
                          <a:latin typeface="Corbel"/>
                          <a:ea typeface="Corbel"/>
                          <a:cs typeface="Corbel"/>
                          <a:sym typeface="Corbel"/>
                        </a:rPr>
                        <a:t>We know that the most important work of the teacher is providing strong tier one instruction. In order to provide quality tier one instruction, we must be able to invest in our teachers. Ensuring they are receiving the knowledge and training that connects to the most current research-based strategies to support our students.</a:t>
                      </a:r>
                      <a:endParaRPr>
                        <a:latin typeface="Corbel"/>
                        <a:ea typeface="Corbel"/>
                        <a:cs typeface="Corbel"/>
                        <a:sym typeface="Corbel"/>
                      </a:endParaRPr>
                    </a:p>
                  </a:txBody>
                  <a:tcPr marT="45725" marB="45725" marR="91450" marL="91450"/>
                </a:tc>
              </a:tr>
              <a:tr h="1101075">
                <a:tc>
                  <a:txBody>
                    <a:bodyPr/>
                    <a:lstStyle/>
                    <a:p>
                      <a:pPr indent="0" lvl="0" marL="457200" rtl="0" algn="l">
                        <a:spcBef>
                          <a:spcPts val="0"/>
                        </a:spcBef>
                        <a:spcAft>
                          <a:spcPts val="0"/>
                        </a:spcAft>
                        <a:buNone/>
                      </a:pPr>
                      <a:r>
                        <a:rPr lang="en-US" sz="1800">
                          <a:latin typeface="Arial"/>
                          <a:ea typeface="Arial"/>
                          <a:cs typeface="Arial"/>
                          <a:sym typeface="Arial"/>
                        </a:rPr>
                        <a:t>Utilize various interventions to support closing our current academic gaps.</a:t>
                      </a:r>
                      <a:endParaRPr sz="1800">
                        <a:latin typeface="Arial"/>
                        <a:ea typeface="Arial"/>
                        <a:cs typeface="Arial"/>
                        <a:sym typeface="Arial"/>
                      </a:endParaRPr>
                    </a:p>
                  </a:txBody>
                  <a:tcPr marT="45725" marB="45725" marR="91450" marL="91450"/>
                </a:tc>
                <a:tc>
                  <a:txBody>
                    <a:bodyPr/>
                    <a:lstStyle/>
                    <a:p>
                      <a:pPr indent="0" lvl="0" marL="0" rtl="0" algn="l">
                        <a:spcBef>
                          <a:spcPts val="0"/>
                        </a:spcBef>
                        <a:spcAft>
                          <a:spcPts val="0"/>
                        </a:spcAft>
                        <a:buNone/>
                      </a:pPr>
                      <a:r>
                        <a:rPr lang="en-US" sz="1500">
                          <a:latin typeface="Corbel"/>
                          <a:ea typeface="Corbel"/>
                          <a:cs typeface="Corbel"/>
                          <a:sym typeface="Corbel"/>
                        </a:rPr>
                        <a:t>Due to COVID-19, we have seen an impact on student achievement. Students have gaps within their learning that need to be addressed in order for students to be successful at their given grade level. Interventions are one tool that can be used to effectively close these gaps through an individualized approach.</a:t>
                      </a:r>
                      <a:endParaRPr sz="1500">
                        <a:latin typeface="Corbel"/>
                        <a:ea typeface="Corbel"/>
                        <a:cs typeface="Corbel"/>
                        <a:sym typeface="Corbel"/>
                      </a:endParaRPr>
                    </a:p>
                  </a:txBody>
                  <a:tcPr marT="45725" marB="45725" marR="91450" marL="91450"/>
                </a:tc>
              </a:tr>
            </a:tbl>
          </a:graphicData>
        </a:graphic>
      </p:graphicFrame>
      <p:sp>
        <p:nvSpPr>
          <p:cNvPr id="490" name="Google Shape;490;g208c37ee90a_1_0"/>
          <p:cNvSpPr txBox="1"/>
          <p:nvPr>
            <p:ph idx="12" type="sldNum"/>
          </p:nvPr>
        </p:nvSpPr>
        <p:spPr>
          <a:xfrm>
            <a:off x="9733026" y="457200"/>
            <a:ext cx="740700" cy="274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8"/>
          <p:cNvSpPr/>
          <p:nvPr/>
        </p:nvSpPr>
        <p:spPr>
          <a:xfrm>
            <a:off x="476250" y="1270129"/>
            <a:ext cx="9734550" cy="15875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EB Garamond"/>
              <a:buNone/>
            </a:pPr>
            <a:r>
              <a:t/>
            </a:r>
            <a:endParaRPr b="0" i="0" sz="1800" u="none" cap="none" strike="noStrike">
              <a:solidFill>
                <a:srgbClr val="000000"/>
              </a:solidFill>
              <a:latin typeface="EB Garamond"/>
              <a:ea typeface="EB Garamond"/>
              <a:cs typeface="EB Garamond"/>
              <a:sym typeface="EB Garamond"/>
            </a:endParaRPr>
          </a:p>
        </p:txBody>
      </p:sp>
      <p:pic>
        <p:nvPicPr>
          <p:cNvPr id="497" name="Google Shape;497;p8"/>
          <p:cNvPicPr preferRelativeResize="0"/>
          <p:nvPr/>
        </p:nvPicPr>
        <p:blipFill rotWithShape="1">
          <a:blip r:embed="rId3">
            <a:alphaModFix/>
          </a:blip>
          <a:srcRect b="0" l="0" r="0" t="0"/>
          <a:stretch/>
        </p:blipFill>
        <p:spPr>
          <a:xfrm>
            <a:off x="9411271" y="6219825"/>
            <a:ext cx="1160412" cy="523875"/>
          </a:xfrm>
          <a:prstGeom prst="rect">
            <a:avLst/>
          </a:prstGeom>
          <a:noFill/>
          <a:ln>
            <a:noFill/>
          </a:ln>
        </p:spPr>
      </p:pic>
      <p:sp>
        <p:nvSpPr>
          <p:cNvPr id="498" name="Google Shape;498;p8"/>
          <p:cNvSpPr txBox="1"/>
          <p:nvPr/>
        </p:nvSpPr>
        <p:spPr>
          <a:xfrm>
            <a:off x="259080" y="192911"/>
            <a:ext cx="10181158"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Black"/>
              <a:buNone/>
            </a:pPr>
            <a:r>
              <a:rPr b="1" i="0" lang="en-US" sz="3200" u="none" cap="none" strike="noStrike">
                <a:solidFill>
                  <a:srgbClr val="000000"/>
                </a:solidFill>
                <a:latin typeface="Arial Black"/>
                <a:ea typeface="Arial Black"/>
                <a:cs typeface="Arial Black"/>
                <a:sym typeface="Arial Black"/>
              </a:rPr>
              <a:t>Descriptions of Strategic Plan</a:t>
            </a:r>
            <a:endParaRPr/>
          </a:p>
          <a:p>
            <a:pPr indent="0" lvl="0" marL="0" marR="0" rtl="0" algn="ctr">
              <a:lnSpc>
                <a:spcPct val="100000"/>
              </a:lnSpc>
              <a:spcBef>
                <a:spcPts val="0"/>
              </a:spcBef>
              <a:spcAft>
                <a:spcPts val="0"/>
              </a:spcAft>
              <a:buClr>
                <a:srgbClr val="000000"/>
              </a:buClr>
              <a:buSzPts val="3200"/>
              <a:buFont typeface="Arial Black"/>
              <a:buNone/>
            </a:pPr>
            <a:r>
              <a:rPr b="1" i="0" lang="en-US" sz="3200" u="none" cap="none" strike="noStrike">
                <a:solidFill>
                  <a:srgbClr val="000000"/>
                </a:solidFill>
                <a:latin typeface="Arial Black"/>
                <a:ea typeface="Arial Black"/>
                <a:cs typeface="Arial Black"/>
                <a:sym typeface="Arial Black"/>
              </a:rPr>
              <a:t>Breakout Categories</a:t>
            </a:r>
            <a:endParaRPr/>
          </a:p>
        </p:txBody>
      </p:sp>
      <p:sp>
        <p:nvSpPr>
          <p:cNvPr id="499" name="Google Shape;499;p8"/>
          <p:cNvSpPr txBox="1"/>
          <p:nvPr/>
        </p:nvSpPr>
        <p:spPr>
          <a:xfrm>
            <a:off x="476250" y="2027240"/>
            <a:ext cx="10677525" cy="3785652"/>
          </a:xfrm>
          <a:prstGeom prst="rect">
            <a:avLst/>
          </a:prstGeom>
          <a:noFill/>
          <a:ln>
            <a:noFill/>
          </a:ln>
        </p:spPr>
        <p:txBody>
          <a:bodyPr anchorCtr="0" anchor="t" bIns="45700" lIns="91425" spcFirstLastPara="1" rIns="91425" wrap="square" tIns="45700">
            <a:spAutoFit/>
          </a:bodyPr>
          <a:lstStyle/>
          <a:p>
            <a:pPr indent="-400050" lvl="0" marL="400050" marR="0" rtl="0" algn="l">
              <a:lnSpc>
                <a:spcPct val="100000"/>
              </a:lnSpc>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Priorities:</a:t>
            </a:r>
            <a:r>
              <a:rPr b="1" i="0" lang="en-US" sz="2400" u="none" cap="none" strike="noStrike">
                <a:solidFill>
                  <a:srgbClr val="000000"/>
                </a:solidFill>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FY24 funding </a:t>
            </a:r>
            <a:r>
              <a:rPr b="0" i="0" lang="en-US" sz="2400" u="sng" cap="none" strike="noStrike">
                <a:solidFill>
                  <a:srgbClr val="000000"/>
                </a:solidFill>
                <a:latin typeface="Calibri"/>
                <a:ea typeface="Calibri"/>
                <a:cs typeface="Calibri"/>
                <a:sym typeface="Calibri"/>
              </a:rPr>
              <a:t>priorities</a:t>
            </a:r>
            <a:r>
              <a:rPr b="0" i="0" lang="en-US" sz="2400" u="none" cap="none" strike="noStrike">
                <a:solidFill>
                  <a:srgbClr val="000000"/>
                </a:solidFill>
                <a:latin typeface="Calibri"/>
                <a:ea typeface="Calibri"/>
                <a:cs typeface="Calibri"/>
                <a:sym typeface="Calibri"/>
              </a:rPr>
              <a:t> from the school’s strategic plan, ranked by the order of importance. </a:t>
            </a:r>
            <a:endParaRPr/>
          </a:p>
          <a:p>
            <a:pPr indent="-247650" lvl="0" marL="400050" marR="0" rtl="0" algn="l">
              <a:lnSpc>
                <a:spcPct val="100000"/>
              </a:lnSpc>
              <a:spcBef>
                <a:spcPts val="0"/>
              </a:spcBef>
              <a:spcAft>
                <a:spcPts val="0"/>
              </a:spcAft>
              <a:buClr>
                <a:schemeClr val="dk1"/>
              </a:buClr>
              <a:buSzPts val="2400"/>
              <a:buFont typeface="Arial Black"/>
              <a:buNone/>
            </a:pPr>
            <a:r>
              <a:t/>
            </a:r>
            <a:endParaRPr b="0" i="0" sz="2400" u="none" cap="none" strike="noStrike">
              <a:solidFill>
                <a:srgbClr val="000000"/>
              </a:solidFill>
              <a:latin typeface="Calibri"/>
              <a:ea typeface="Calibri"/>
              <a:cs typeface="Calibri"/>
              <a:sym typeface="Calibri"/>
            </a:endParaRPr>
          </a:p>
          <a:p>
            <a:pPr indent="-400050" lvl="0" marL="400050" marR="0" rtl="0" algn="l">
              <a:lnSpc>
                <a:spcPct val="100000"/>
              </a:lnSpc>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APS Five Focus Area:</a:t>
            </a:r>
            <a:r>
              <a:rPr b="1" i="0" lang="en-US" sz="2400" u="none" cap="none" strike="noStrike">
                <a:solidFill>
                  <a:srgbClr val="000000"/>
                </a:solidFill>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What part of the APS Five is the priority aligned to?</a:t>
            </a:r>
            <a:endParaRPr/>
          </a:p>
          <a:p>
            <a:pPr indent="-247650" lvl="0" marL="400050" marR="0" rtl="0" algn="l">
              <a:lnSpc>
                <a:spcPct val="100000"/>
              </a:lnSpc>
              <a:spcBef>
                <a:spcPts val="0"/>
              </a:spcBef>
              <a:spcAft>
                <a:spcPts val="0"/>
              </a:spcAft>
              <a:buClr>
                <a:schemeClr val="dk1"/>
              </a:buClr>
              <a:buSzPts val="2400"/>
              <a:buFont typeface="Arial Black"/>
              <a:buNone/>
            </a:pPr>
            <a:r>
              <a:t/>
            </a:r>
            <a:endParaRPr b="1" i="0" sz="2400" u="none" cap="none" strike="noStrike">
              <a:solidFill>
                <a:srgbClr val="000000"/>
              </a:solidFill>
              <a:latin typeface="Calibri"/>
              <a:ea typeface="Calibri"/>
              <a:cs typeface="Calibri"/>
              <a:sym typeface="Calibri"/>
            </a:endParaRPr>
          </a:p>
          <a:p>
            <a:pPr indent="-400050" lvl="0" marL="400050" marR="0" rtl="0" algn="l">
              <a:lnSpc>
                <a:spcPct val="100000"/>
              </a:lnSpc>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Strategies:</a:t>
            </a:r>
            <a:r>
              <a:rPr b="1" i="0" lang="en-US" sz="2400" u="none" cap="none" strike="noStrike">
                <a:solidFill>
                  <a:srgbClr val="000000"/>
                </a:solidFill>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Lays out specific objectives for schools improvement.</a:t>
            </a:r>
            <a:endParaRPr/>
          </a:p>
          <a:p>
            <a:pPr indent="-247650" lvl="0" marL="400050" marR="0" rtl="0" algn="l">
              <a:lnSpc>
                <a:spcPct val="100000"/>
              </a:lnSpc>
              <a:spcBef>
                <a:spcPts val="0"/>
              </a:spcBef>
              <a:spcAft>
                <a:spcPts val="0"/>
              </a:spcAft>
              <a:buClr>
                <a:schemeClr val="dk1"/>
              </a:buClr>
              <a:buSzPts val="2400"/>
              <a:buFont typeface="Arial Black"/>
              <a:buNone/>
            </a:pPr>
            <a:r>
              <a:t/>
            </a:r>
            <a:endParaRPr b="1" i="0" sz="2400" u="none" cap="none" strike="noStrike">
              <a:solidFill>
                <a:srgbClr val="000000"/>
              </a:solidFill>
              <a:latin typeface="Calibri"/>
              <a:ea typeface="Calibri"/>
              <a:cs typeface="Calibri"/>
              <a:sym typeface="Calibri"/>
            </a:endParaRPr>
          </a:p>
          <a:p>
            <a:pPr indent="-400050" lvl="0" marL="400050" marR="0" rtl="0" algn="l">
              <a:lnSpc>
                <a:spcPct val="100000"/>
              </a:lnSpc>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Request: </a:t>
            </a:r>
            <a:r>
              <a:rPr b="0" i="0" lang="en-US" sz="2400" u="none" cap="none" strike="noStrike">
                <a:solidFill>
                  <a:srgbClr val="000000"/>
                </a:solidFill>
                <a:latin typeface="Calibri"/>
                <a:ea typeface="Calibri"/>
                <a:cs typeface="Calibri"/>
                <a:sym typeface="Calibri"/>
              </a:rPr>
              <a:t>“The Ask”  What needs to be funded in order to support the strategy?  </a:t>
            </a:r>
            <a:endParaRPr/>
          </a:p>
          <a:p>
            <a:pPr indent="-247650" lvl="0" marL="400050" marR="0" rtl="0" algn="l">
              <a:lnSpc>
                <a:spcPct val="100000"/>
              </a:lnSpc>
              <a:spcBef>
                <a:spcPts val="0"/>
              </a:spcBef>
              <a:spcAft>
                <a:spcPts val="0"/>
              </a:spcAft>
              <a:buClr>
                <a:schemeClr val="dk1"/>
              </a:buClr>
              <a:buSzPts val="2400"/>
              <a:buFont typeface="Arial Black"/>
              <a:buNone/>
            </a:pPr>
            <a:r>
              <a:t/>
            </a:r>
            <a:endParaRPr b="0" i="0" sz="2400" u="none" cap="none" strike="noStrike">
              <a:solidFill>
                <a:srgbClr val="000000"/>
              </a:solidFill>
              <a:latin typeface="Calibri"/>
              <a:ea typeface="Calibri"/>
              <a:cs typeface="Calibri"/>
              <a:sym typeface="Calibri"/>
            </a:endParaRPr>
          </a:p>
          <a:p>
            <a:pPr indent="-400050" lvl="0" marL="400050" marR="0" rtl="0" algn="l">
              <a:lnSpc>
                <a:spcPct val="100000"/>
              </a:lnSpc>
              <a:spcBef>
                <a:spcPts val="0"/>
              </a:spcBef>
              <a:spcAft>
                <a:spcPts val="0"/>
              </a:spcAft>
              <a:buClr>
                <a:srgbClr val="D47B22"/>
              </a:buClr>
              <a:buSzPts val="2400"/>
              <a:buFont typeface="Arial Black"/>
              <a:buAutoNum type="arabicPeriod"/>
            </a:pPr>
            <a:r>
              <a:rPr b="1" i="0" lang="en-US" sz="2400" u="none" cap="none" strike="noStrike">
                <a:solidFill>
                  <a:srgbClr val="D47B22"/>
                </a:solidFill>
                <a:latin typeface="Calibri"/>
                <a:ea typeface="Calibri"/>
                <a:cs typeface="Calibri"/>
                <a:sym typeface="Calibri"/>
              </a:rPr>
              <a:t>Amount:</a:t>
            </a:r>
            <a:r>
              <a:rPr b="0" i="0" lang="en-US" sz="2400" u="none" cap="none" strike="noStrike">
                <a:solidFill>
                  <a:srgbClr val="000000"/>
                </a:solidFill>
                <a:latin typeface="Calibri"/>
                <a:ea typeface="Calibri"/>
                <a:cs typeface="Calibri"/>
                <a:sym typeface="Calibri"/>
              </a:rPr>
              <a:t> What is the cost associated with the Request?</a:t>
            </a:r>
            <a:endParaRPr/>
          </a:p>
        </p:txBody>
      </p:sp>
      <p:sp>
        <p:nvSpPr>
          <p:cNvPr id="500" name="Google Shape;500;p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59839"/>
              </a:buClr>
              <a:buSzPts val="900"/>
              <a:buFont typeface="Arial"/>
              <a:buNone/>
            </a:pPr>
            <a:fld id="{00000000-1234-1234-1234-123412341234}" type="slidenum">
              <a:rPr b="0" i="0" lang="en-US" sz="900" u="none" cap="none" strike="noStrike">
                <a:solidFill>
                  <a:srgbClr val="159839"/>
                </a:solidFill>
                <a:latin typeface="Arial"/>
                <a:ea typeface="Arial"/>
                <a:cs typeface="Arial"/>
                <a:sym typeface="Arial"/>
              </a:rPr>
              <a:t>‹#›</a:t>
            </a:fld>
            <a:endParaRPr b="0" i="0" sz="900" u="none" cap="none" strike="noStrike">
              <a:solidFill>
                <a:srgbClr val="159839"/>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pic>
        <p:nvPicPr>
          <p:cNvPr id="506" name="Google Shape;506;p10"/>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507" name="Google Shape;507;p10"/>
          <p:cNvGraphicFramePr/>
          <p:nvPr/>
        </p:nvGraphicFramePr>
        <p:xfrm>
          <a:off x="3640678" y="1240623"/>
          <a:ext cx="3000000" cy="3000000"/>
        </p:xfrm>
        <a:graphic>
          <a:graphicData uri="http://schemas.openxmlformats.org/drawingml/2006/table">
            <a:tbl>
              <a:tblPr bandRow="1" firstRow="1">
                <a:noFill/>
                <a:tableStyleId>{7B9CADB2-3009-4E19-8BDF-90E4E1640481}</a:tableStyleId>
              </a:tblPr>
              <a:tblGrid>
                <a:gridCol w="1583300"/>
                <a:gridCol w="1760925"/>
                <a:gridCol w="1760925"/>
                <a:gridCol w="1621925"/>
                <a:gridCol w="1367025"/>
              </a:tblGrid>
              <a:tr h="623750">
                <a:tc>
                  <a:txBody>
                    <a:bodyPr/>
                    <a:lstStyle/>
                    <a:p>
                      <a:pPr indent="0" lvl="0" marL="0" marR="0" rtl="0" algn="ctr">
                        <a:spcBef>
                          <a:spcPts val="0"/>
                        </a:spcBef>
                        <a:spcAft>
                          <a:spcPts val="0"/>
                        </a:spcAft>
                        <a:buNone/>
                      </a:pPr>
                      <a:r>
                        <a:rPr lang="en-US" sz="1400"/>
                        <a:t>Priorities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APS FIVE Focus Area</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Strategies</a:t>
                      </a:r>
                      <a:endParaRPr sz="14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b="1" lang="en-US" sz="1400">
                          <a:solidFill>
                            <a:schemeClr val="lt1"/>
                          </a:solidFill>
                        </a:rPr>
                        <a:t>Requests</a:t>
                      </a:r>
                      <a:endParaRPr b="1" sz="1400">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400"/>
                        <a:t>Amount</a:t>
                      </a:r>
                      <a:endParaRPr sz="1400">
                        <a:latin typeface="Calibri"/>
                        <a:ea typeface="Calibri"/>
                        <a:cs typeface="Calibri"/>
                        <a:sym typeface="Calibri"/>
                      </a:endParaRPr>
                    </a:p>
                  </a:txBody>
                  <a:tcPr marT="34300" marB="34300" marR="68575" marL="68575" anchor="ctr"/>
                </a:tc>
              </a:tr>
              <a:tr h="361375">
                <a:tc>
                  <a:txBody>
                    <a:bodyPr/>
                    <a:lstStyle/>
                    <a:p>
                      <a:pPr indent="0" lvl="0" marL="0" rtl="0" algn="l">
                        <a:spcBef>
                          <a:spcPts val="0"/>
                        </a:spcBef>
                        <a:spcAft>
                          <a:spcPts val="0"/>
                        </a:spcAft>
                        <a:buNone/>
                      </a:pPr>
                      <a:r>
                        <a:rPr lang="en-US" sz="1300">
                          <a:latin typeface="Arial"/>
                          <a:ea typeface="Arial"/>
                          <a:cs typeface="Arial"/>
                          <a:sym typeface="Arial"/>
                        </a:rPr>
                        <a:t>Improve student mastery of core content knowledge in literacy and mathematics.</a:t>
                      </a:r>
                      <a:endParaRPr sz="300"/>
                    </a:p>
                  </a:txBody>
                  <a:tcPr marT="34300" marB="34300" marR="68575" marL="68575" anchor="ctr"/>
                </a:tc>
                <a:tc>
                  <a:txBody>
                    <a:bodyPr/>
                    <a:lstStyle/>
                    <a:p>
                      <a:pPr indent="0" lvl="0" marL="0" marR="0" rtl="0" algn="ctr">
                        <a:spcBef>
                          <a:spcPts val="0"/>
                        </a:spcBef>
                        <a:spcAft>
                          <a:spcPts val="0"/>
                        </a:spcAft>
                        <a:buNone/>
                      </a:pPr>
                      <a:r>
                        <a:rPr lang="en-US" sz="1000"/>
                        <a:t>Curriculum &amp; Instruction/ Data Driven Instruction</a:t>
                      </a:r>
                      <a:endParaRPr sz="1000"/>
                    </a:p>
                  </a:txBody>
                  <a:tcPr marT="34300" marB="34300" marR="68575" marL="68575" anchor="ctr"/>
                </a:tc>
                <a:tc>
                  <a:txBody>
                    <a:bodyPr/>
                    <a:lstStyle/>
                    <a:p>
                      <a:pPr indent="0" lvl="0" marL="0" marR="0" rtl="0" algn="l">
                        <a:spcBef>
                          <a:spcPts val="0"/>
                        </a:spcBef>
                        <a:spcAft>
                          <a:spcPts val="0"/>
                        </a:spcAft>
                        <a:buNone/>
                      </a:pPr>
                      <a:r>
                        <a:rPr lang="en-US" sz="800"/>
                        <a:t>Implementation of new math curriculum (state &amp; district adoption)</a:t>
                      </a:r>
                      <a:endParaRPr sz="800"/>
                    </a:p>
                  </a:txBody>
                  <a:tcPr marT="34300" marB="34300" marR="68575" marL="68575" anchor="ctr"/>
                </a:tc>
                <a:tc>
                  <a:txBody>
                    <a:bodyPr/>
                    <a:lstStyle/>
                    <a:p>
                      <a:pPr indent="0" lvl="0" marL="0" marR="0" rtl="0" algn="l">
                        <a:spcBef>
                          <a:spcPts val="0"/>
                        </a:spcBef>
                        <a:spcAft>
                          <a:spcPts val="0"/>
                        </a:spcAft>
                        <a:buNone/>
                      </a:pPr>
                      <a:r>
                        <a:rPr lang="en-US" sz="800"/>
                        <a:t>Purchase a K-5 Reading Teacher and K-5 Math Teacher</a:t>
                      </a:r>
                      <a:endParaRPr sz="800"/>
                    </a:p>
                  </a:txBody>
                  <a:tcPr marT="34300" marB="34300" marR="68575" marL="68575" anchor="ctr"/>
                </a:tc>
                <a:tc>
                  <a:txBody>
                    <a:bodyPr/>
                    <a:lstStyle/>
                    <a:p>
                      <a:pPr indent="0" lvl="0" marL="0" marR="0" rtl="0" algn="ctr">
                        <a:spcBef>
                          <a:spcPts val="0"/>
                        </a:spcBef>
                        <a:spcAft>
                          <a:spcPts val="0"/>
                        </a:spcAft>
                        <a:buNone/>
                      </a:pPr>
                      <a:r>
                        <a:rPr lang="en-US" sz="800"/>
                        <a:t>$181,838.00</a:t>
                      </a:r>
                      <a:endParaRPr sz="800"/>
                    </a:p>
                  </a:txBody>
                  <a:tcPr marT="34300" marB="34300" marR="68575" marL="68575" anchor="ctr"/>
                </a:tc>
              </a:tr>
              <a:tr h="361375">
                <a:tc>
                  <a:txBody>
                    <a:bodyPr/>
                    <a:lstStyle/>
                    <a:p>
                      <a:pPr indent="0" lvl="0" marL="0" rtl="0" algn="l">
                        <a:spcBef>
                          <a:spcPts val="0"/>
                        </a:spcBef>
                        <a:spcAft>
                          <a:spcPts val="0"/>
                        </a:spcAft>
                        <a:buClr>
                          <a:schemeClr val="dk1"/>
                        </a:buClr>
                        <a:buSzPts val="1100"/>
                        <a:buFont typeface="Arial"/>
                        <a:buNone/>
                      </a:pPr>
                      <a:r>
                        <a:rPr lang="en-US" sz="1200">
                          <a:latin typeface="Arial"/>
                          <a:ea typeface="Arial"/>
                          <a:cs typeface="Arial"/>
                          <a:sym typeface="Arial"/>
                        </a:rPr>
                        <a:t>Build teacher capacity in core content areas, literacy and mathematics.</a:t>
                      </a:r>
                      <a:endParaRPr sz="1200">
                        <a:latin typeface="Tenorite"/>
                        <a:ea typeface="Tenorite"/>
                        <a:cs typeface="Tenorite"/>
                        <a:sym typeface="Tenorite"/>
                      </a:endParaRPr>
                    </a:p>
                    <a:p>
                      <a:pPr indent="0" lvl="0" marL="0" marR="0" rtl="0" algn="l">
                        <a:spcBef>
                          <a:spcPts val="0"/>
                        </a:spcBef>
                        <a:spcAft>
                          <a:spcPts val="0"/>
                        </a:spcAft>
                        <a:buNone/>
                      </a:pPr>
                      <a:r>
                        <a:t/>
                      </a:r>
                      <a:endParaRPr sz="800"/>
                    </a:p>
                  </a:txBody>
                  <a:tcPr marT="34300" marB="34300" marR="68575" marL="68575" anchor="ctr"/>
                </a:tc>
                <a:tc>
                  <a:txBody>
                    <a:bodyPr/>
                    <a:lstStyle/>
                    <a:p>
                      <a:pPr indent="0" lvl="0" marL="0" rtl="0" algn="ctr">
                        <a:spcBef>
                          <a:spcPts val="0"/>
                        </a:spcBef>
                        <a:spcAft>
                          <a:spcPts val="0"/>
                        </a:spcAft>
                        <a:buClr>
                          <a:schemeClr val="dk1"/>
                        </a:buClr>
                        <a:buFont typeface="Arial"/>
                        <a:buNone/>
                      </a:pPr>
                      <a:r>
                        <a:rPr lang="en-US" sz="1000"/>
                        <a:t>Curriculum &amp; Instruction</a:t>
                      </a:r>
                      <a:endParaRPr sz="1000"/>
                    </a:p>
                    <a:p>
                      <a:pPr indent="0" lvl="0" marL="0" marR="0" rtl="0" algn="ctr">
                        <a:spcBef>
                          <a:spcPts val="0"/>
                        </a:spcBef>
                        <a:spcAft>
                          <a:spcPts val="0"/>
                        </a:spcAft>
                        <a:buNone/>
                      </a:pPr>
                      <a:r>
                        <a:t/>
                      </a:r>
                      <a:endParaRPr sz="800"/>
                    </a:p>
                  </a:txBody>
                  <a:tcPr marT="34300" marB="34300" marR="68575" marL="68575" anchor="ctr"/>
                </a:tc>
                <a:tc>
                  <a:txBody>
                    <a:bodyPr/>
                    <a:lstStyle/>
                    <a:p>
                      <a:pPr indent="0" lvl="0" marL="0" marR="0" rtl="0" algn="l">
                        <a:spcBef>
                          <a:spcPts val="0"/>
                        </a:spcBef>
                        <a:spcAft>
                          <a:spcPts val="0"/>
                        </a:spcAft>
                        <a:buNone/>
                      </a:pPr>
                      <a:r>
                        <a:rPr lang="en-US" sz="800"/>
                        <a:t>Provide professional learning for science of reading best practices for reading instruction to support all learners. </a:t>
                      </a:r>
                      <a:endParaRPr sz="800"/>
                    </a:p>
                    <a:p>
                      <a:pPr indent="0" lvl="0" marL="0" marR="0" rtl="0" algn="l">
                        <a:spcBef>
                          <a:spcPts val="0"/>
                        </a:spcBef>
                        <a:spcAft>
                          <a:spcPts val="0"/>
                        </a:spcAft>
                        <a:buNone/>
                      </a:pPr>
                      <a:r>
                        <a:rPr lang="en-US" sz="800"/>
                        <a:t>Provide professional learning on new math standards and program. </a:t>
                      </a:r>
                      <a:endParaRPr sz="800"/>
                    </a:p>
                    <a:p>
                      <a:pPr indent="0" lvl="0" marL="0" marR="0" rtl="0" algn="l">
                        <a:spcBef>
                          <a:spcPts val="0"/>
                        </a:spcBef>
                        <a:spcAft>
                          <a:spcPts val="0"/>
                        </a:spcAft>
                        <a:buNone/>
                      </a:pPr>
                      <a:r>
                        <a:rPr lang="en-US" sz="800"/>
                        <a:t>Provide full coaching cycle support to teachers to provide in-classroom support of instructional strategies.</a:t>
                      </a:r>
                      <a:endParaRPr sz="800"/>
                    </a:p>
                  </a:txBody>
                  <a:tcPr marT="34300" marB="34300" marR="68575" marL="68575" anchor="ctr"/>
                </a:tc>
                <a:tc>
                  <a:txBody>
                    <a:bodyPr/>
                    <a:lstStyle/>
                    <a:p>
                      <a:pPr indent="0" lvl="0" marL="0" marR="0" rtl="0" algn="l">
                        <a:spcBef>
                          <a:spcPts val="0"/>
                        </a:spcBef>
                        <a:spcAft>
                          <a:spcPts val="0"/>
                        </a:spcAft>
                        <a:buNone/>
                      </a:pPr>
                      <a:r>
                        <a:rPr lang="en-US" sz="800"/>
                        <a:t>Purchase a Literacy Instructional Coach and Mathematics Instructional Coach</a:t>
                      </a:r>
                      <a:endParaRPr sz="800"/>
                    </a:p>
                  </a:txBody>
                  <a:tcPr marT="34300" marB="34300" marR="68575" marL="68575" anchor="ctr"/>
                </a:tc>
                <a:tc>
                  <a:txBody>
                    <a:bodyPr/>
                    <a:lstStyle/>
                    <a:p>
                      <a:pPr indent="0" lvl="0" marL="0" marR="0" rtl="0" algn="ctr">
                        <a:spcBef>
                          <a:spcPts val="0"/>
                        </a:spcBef>
                        <a:spcAft>
                          <a:spcPts val="0"/>
                        </a:spcAft>
                        <a:buNone/>
                      </a:pPr>
                      <a:r>
                        <a:rPr lang="en-US" sz="800"/>
                        <a:t>$228,225.00</a:t>
                      </a:r>
                      <a:endParaRPr sz="800"/>
                    </a:p>
                  </a:txBody>
                  <a:tcPr marT="34300" marB="34300" marR="68575" marL="68575" anchor="ctr"/>
                </a:tc>
              </a:tr>
              <a:tr h="361375">
                <a:tc>
                  <a:txBody>
                    <a:bodyPr/>
                    <a:lstStyle/>
                    <a:p>
                      <a:pPr indent="0" lvl="0" marL="0" rtl="0" algn="l">
                        <a:spcBef>
                          <a:spcPts val="0"/>
                        </a:spcBef>
                        <a:spcAft>
                          <a:spcPts val="0"/>
                        </a:spcAft>
                        <a:buClr>
                          <a:schemeClr val="dk1"/>
                        </a:buClr>
                        <a:buSzPts val="1100"/>
                        <a:buFont typeface="Arial"/>
                        <a:buNone/>
                      </a:pPr>
                      <a:r>
                        <a:rPr lang="en-US" sz="1200">
                          <a:latin typeface="Arial"/>
                          <a:ea typeface="Arial"/>
                          <a:cs typeface="Arial"/>
                          <a:sym typeface="Arial"/>
                        </a:rPr>
                        <a:t>Utilize various interventions to support closing our current academic gaps.</a:t>
                      </a:r>
                      <a:endParaRPr sz="1200">
                        <a:latin typeface="Arial"/>
                        <a:ea typeface="Arial"/>
                        <a:cs typeface="Arial"/>
                        <a:sym typeface="Arial"/>
                      </a:endParaRPr>
                    </a:p>
                    <a:p>
                      <a:pPr indent="0" lvl="0" marL="0" marR="0" rtl="0" algn="l">
                        <a:spcBef>
                          <a:spcPts val="0"/>
                        </a:spcBef>
                        <a:spcAft>
                          <a:spcPts val="0"/>
                        </a:spcAft>
                        <a:buNone/>
                      </a:pPr>
                      <a:r>
                        <a:t/>
                      </a:r>
                      <a:endParaRPr sz="800"/>
                    </a:p>
                  </a:txBody>
                  <a:tcPr marT="34300" marB="34300" marR="68575" marL="68575" anchor="ctr"/>
                </a:tc>
                <a:tc>
                  <a:txBody>
                    <a:bodyPr/>
                    <a:lstStyle/>
                    <a:p>
                      <a:pPr indent="0" lvl="0" marL="0" marR="0" rtl="0" algn="ctr">
                        <a:spcBef>
                          <a:spcPts val="0"/>
                        </a:spcBef>
                        <a:spcAft>
                          <a:spcPts val="0"/>
                        </a:spcAft>
                        <a:buNone/>
                      </a:pPr>
                      <a:r>
                        <a:rPr lang="en-US" sz="1000"/>
                        <a:t>Intervention &amp; Whole Child</a:t>
                      </a:r>
                      <a:endParaRPr sz="1000"/>
                    </a:p>
                  </a:txBody>
                  <a:tcPr marT="34300" marB="34300" marR="68575" marL="68575" anchor="ctr"/>
                </a:tc>
                <a:tc>
                  <a:txBody>
                    <a:bodyPr/>
                    <a:lstStyle/>
                    <a:p>
                      <a:pPr indent="0" lvl="0" marL="0" marR="0" rtl="0" algn="l">
                        <a:spcBef>
                          <a:spcPts val="0"/>
                        </a:spcBef>
                        <a:spcAft>
                          <a:spcPts val="0"/>
                        </a:spcAft>
                        <a:buNone/>
                      </a:pPr>
                      <a:r>
                        <a:rPr lang="en-US" sz="800"/>
                        <a:t>Provide targeted small group instruction, based on data, in both reading and mathematics.</a:t>
                      </a:r>
                      <a:endParaRPr sz="800"/>
                    </a:p>
                  </a:txBody>
                  <a:tcPr marT="34300" marB="34300" marR="68575" marL="68575" anchor="ctr"/>
                </a:tc>
                <a:tc>
                  <a:txBody>
                    <a:bodyPr/>
                    <a:lstStyle/>
                    <a:p>
                      <a:pPr indent="0" lvl="0" marL="0" rtl="0" algn="l">
                        <a:spcBef>
                          <a:spcPts val="0"/>
                        </a:spcBef>
                        <a:spcAft>
                          <a:spcPts val="0"/>
                        </a:spcAft>
                        <a:buClr>
                          <a:schemeClr val="dk1"/>
                        </a:buClr>
                        <a:buFont typeface="Arial"/>
                        <a:buNone/>
                      </a:pPr>
                      <a:r>
                        <a:rPr lang="en-US" sz="800"/>
                        <a:t>Purchase a K-5 Reading Teacher and K-5 Math Teacher</a:t>
                      </a:r>
                      <a:endParaRPr sz="800"/>
                    </a:p>
                  </a:txBody>
                  <a:tcPr marT="34300" marB="34300" marR="68575" marL="68575" anchor="ctr"/>
                </a:tc>
                <a:tc>
                  <a:txBody>
                    <a:bodyPr/>
                    <a:lstStyle/>
                    <a:p>
                      <a:pPr indent="0" lvl="0" marL="0" marR="0" rtl="0" algn="ctr">
                        <a:spcBef>
                          <a:spcPts val="0"/>
                        </a:spcBef>
                        <a:spcAft>
                          <a:spcPts val="0"/>
                        </a:spcAft>
                        <a:buNone/>
                      </a:pPr>
                      <a:r>
                        <a:rPr lang="en-US" sz="800"/>
                        <a:t>$181, 838.00</a:t>
                      </a:r>
                      <a:endParaRPr sz="800"/>
                    </a:p>
                  </a:txBody>
                  <a:tcPr marT="34300" marB="34300" marR="68575" marL="68575" anchor="ctr"/>
                </a:tc>
              </a:tr>
            </a:tbl>
          </a:graphicData>
        </a:graphic>
      </p:graphicFrame>
      <p:sp>
        <p:nvSpPr>
          <p:cNvPr id="508" name="Google Shape;508;p10"/>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sp>
        <p:nvSpPr>
          <p:cNvPr id="509" name="Google Shape;509;p10"/>
          <p:cNvSpPr/>
          <p:nvPr/>
        </p:nvSpPr>
        <p:spPr>
          <a:xfrm>
            <a:off x="4262890" y="875782"/>
            <a:ext cx="7085696" cy="17029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EB Garamond"/>
              <a:buNone/>
            </a:pPr>
            <a:r>
              <a:t/>
            </a:r>
            <a:endParaRPr b="0" i="0" sz="1350" u="none" cap="none" strike="noStrike">
              <a:solidFill>
                <a:srgbClr val="000000"/>
              </a:solidFill>
              <a:latin typeface="EB Garamond"/>
              <a:ea typeface="EB Garamond"/>
              <a:cs typeface="EB Garamond"/>
              <a:sym typeface="EB Garamond"/>
            </a:endParaRPr>
          </a:p>
        </p:txBody>
      </p:sp>
      <p:sp>
        <p:nvSpPr>
          <p:cNvPr id="510" name="Google Shape;510;p10"/>
          <p:cNvSpPr txBox="1"/>
          <p:nvPr/>
        </p:nvSpPr>
        <p:spPr>
          <a:xfrm>
            <a:off x="3419476" y="324379"/>
            <a:ext cx="8772524"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Century Schoolbook"/>
              <a:buNone/>
            </a:pPr>
            <a:r>
              <a:rPr b="1" i="0" lang="en-US" sz="2700" u="none" cap="none" strike="noStrike">
                <a:solidFill>
                  <a:srgbClr val="000000"/>
                </a:solidFill>
                <a:latin typeface="Century Schoolbook"/>
                <a:ea typeface="Century Schoolbook"/>
                <a:cs typeface="Century Schoolbook"/>
                <a:sym typeface="Century Schoolbook"/>
              </a:rPr>
              <a:t>FY24 Strategic Plan Break-out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pic>
        <p:nvPicPr>
          <p:cNvPr id="516" name="Google Shape;516;p11"/>
          <p:cNvPicPr preferRelativeResize="0"/>
          <p:nvPr/>
        </p:nvPicPr>
        <p:blipFill rotWithShape="1">
          <a:blip r:embed="rId3">
            <a:alphaModFix/>
          </a:blip>
          <a:srcRect b="0" l="0" r="0" t="0"/>
          <a:stretch/>
        </p:blipFill>
        <p:spPr>
          <a:xfrm>
            <a:off x="8582454" y="5522119"/>
            <a:ext cx="870309" cy="392906"/>
          </a:xfrm>
          <a:prstGeom prst="rect">
            <a:avLst/>
          </a:prstGeom>
          <a:noFill/>
          <a:ln>
            <a:noFill/>
          </a:ln>
        </p:spPr>
      </p:pic>
      <p:graphicFrame>
        <p:nvGraphicFramePr>
          <p:cNvPr id="517" name="Google Shape;517;p11"/>
          <p:cNvGraphicFramePr/>
          <p:nvPr/>
        </p:nvGraphicFramePr>
        <p:xfrm>
          <a:off x="3640678" y="1240623"/>
          <a:ext cx="3000000" cy="3000000"/>
        </p:xfrm>
        <a:graphic>
          <a:graphicData uri="http://schemas.openxmlformats.org/drawingml/2006/table">
            <a:tbl>
              <a:tblPr bandRow="1" firstRow="1">
                <a:noFill/>
                <a:tableStyleId>{5F724568-FA17-452A-AFC7-E196AA75BF09}</a:tableStyleId>
              </a:tblPr>
              <a:tblGrid>
                <a:gridCol w="1583300"/>
                <a:gridCol w="1760925"/>
                <a:gridCol w="1760925"/>
                <a:gridCol w="1621925"/>
                <a:gridCol w="1367025"/>
              </a:tblGrid>
              <a:tr h="623750">
                <a:tc>
                  <a:txBody>
                    <a:bodyPr/>
                    <a:lstStyle/>
                    <a:p>
                      <a:pPr indent="0" lvl="0" marL="0" marR="0" rtl="0" algn="ctr">
                        <a:spcBef>
                          <a:spcPts val="0"/>
                        </a:spcBef>
                        <a:spcAft>
                          <a:spcPts val="0"/>
                        </a:spcAft>
                        <a:buNone/>
                      </a:pPr>
                      <a:r>
                        <a:rPr lang="en-US" sz="1100"/>
                        <a:t>Priorities</a:t>
                      </a:r>
                      <a:endParaRPr sz="11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100"/>
                        <a:t>APS FIVE Focus Area</a:t>
                      </a:r>
                      <a:endParaRPr sz="11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100"/>
                        <a:t>Strategies</a:t>
                      </a:r>
                      <a:endParaRPr sz="1100">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b="1" lang="en-US" sz="1100">
                          <a:solidFill>
                            <a:schemeClr val="lt1"/>
                          </a:solidFill>
                        </a:rPr>
                        <a:t>Requests</a:t>
                      </a:r>
                      <a:endParaRPr b="1" sz="1100">
                        <a:solidFill>
                          <a:schemeClr val="lt1"/>
                        </a:solidFill>
                        <a:latin typeface="Calibri"/>
                        <a:ea typeface="Calibri"/>
                        <a:cs typeface="Calibri"/>
                        <a:sym typeface="Calibri"/>
                      </a:endParaRPr>
                    </a:p>
                  </a:txBody>
                  <a:tcPr marT="34300" marB="34300" marR="68575" marL="68575" anchor="ctr"/>
                </a:tc>
                <a:tc>
                  <a:txBody>
                    <a:bodyPr/>
                    <a:lstStyle/>
                    <a:p>
                      <a:pPr indent="0" lvl="0" marL="0" marR="0" rtl="0" algn="ctr">
                        <a:spcBef>
                          <a:spcPts val="0"/>
                        </a:spcBef>
                        <a:spcAft>
                          <a:spcPts val="0"/>
                        </a:spcAft>
                        <a:buNone/>
                      </a:pPr>
                      <a:r>
                        <a:rPr lang="en-US" sz="1100"/>
                        <a:t>Amount</a:t>
                      </a:r>
                      <a:endParaRPr sz="1100">
                        <a:latin typeface="Calibri"/>
                        <a:ea typeface="Calibri"/>
                        <a:cs typeface="Calibri"/>
                        <a:sym typeface="Calibri"/>
                      </a:endParaRPr>
                    </a:p>
                  </a:txBody>
                  <a:tcPr marT="34300" marB="34300" marR="68575" marL="68575" anchor="ctr"/>
                </a:tc>
              </a:tr>
              <a:tr h="465325">
                <a:tc>
                  <a:txBody>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Utilize various interventions to support closing our current academic gaps.</a:t>
                      </a:r>
                      <a:endParaRPr sz="1100">
                        <a:latin typeface="Arial"/>
                        <a:ea typeface="Arial"/>
                        <a:cs typeface="Arial"/>
                        <a:sym typeface="Arial"/>
                      </a:endParaRPr>
                    </a:p>
                  </a:txBody>
                  <a:tcPr marT="34300" marB="34300" marR="68575" marL="68575"/>
                </a:tc>
                <a:tc>
                  <a:txBody>
                    <a:bodyPr/>
                    <a:lstStyle/>
                    <a:p>
                      <a:pPr indent="0" lvl="0" marL="0" marR="0" rtl="0" algn="ctr">
                        <a:lnSpc>
                          <a:spcPct val="100000"/>
                        </a:lnSpc>
                        <a:spcBef>
                          <a:spcPts val="0"/>
                        </a:spcBef>
                        <a:spcAft>
                          <a:spcPts val="0"/>
                        </a:spcAft>
                        <a:buClr>
                          <a:srgbClr val="FF0000"/>
                        </a:buClr>
                        <a:buSzPts val="1100"/>
                        <a:buFont typeface="EB Garamond"/>
                        <a:buNone/>
                      </a:pPr>
                      <a:r>
                        <a:rPr lang="en-US" sz="1100">
                          <a:latin typeface="Arial"/>
                          <a:ea typeface="Arial"/>
                          <a:cs typeface="Arial"/>
                          <a:sym typeface="Arial"/>
                        </a:rPr>
                        <a:t>Whole Child Support</a:t>
                      </a:r>
                      <a:endParaRPr sz="1100">
                        <a:latin typeface="Arial"/>
                        <a:ea typeface="Arial"/>
                        <a:cs typeface="Arial"/>
                        <a:sym typeface="Arial"/>
                      </a:endParaRPr>
                    </a:p>
                  </a:txBody>
                  <a:tcPr marT="34300" marB="34300" marR="68575" marL="68575"/>
                </a:tc>
                <a:tc>
                  <a:txBody>
                    <a:bodyPr/>
                    <a:lstStyle/>
                    <a:p>
                      <a:pPr indent="0" lvl="0" marL="0" marR="0" rtl="0" algn="l">
                        <a:spcBef>
                          <a:spcPts val="0"/>
                        </a:spcBef>
                        <a:spcAft>
                          <a:spcPts val="0"/>
                        </a:spcAft>
                        <a:buNone/>
                      </a:pPr>
                      <a:r>
                        <a:rPr lang="en-US" sz="1100">
                          <a:latin typeface="Arial"/>
                          <a:ea typeface="Arial"/>
                          <a:cs typeface="Arial"/>
                          <a:sym typeface="Arial"/>
                        </a:rPr>
                        <a:t>Provide social and emotional supports to both students and teachers to be able to effectively implement academic strategies of support.</a:t>
                      </a:r>
                      <a:endParaRPr sz="1100">
                        <a:latin typeface="Arial"/>
                        <a:ea typeface="Arial"/>
                        <a:cs typeface="Arial"/>
                        <a:sym typeface="Arial"/>
                      </a:endParaRPr>
                    </a:p>
                  </a:txBody>
                  <a:tcPr marT="34300" marB="34300" marR="68575" marL="68575"/>
                </a:tc>
                <a:tc>
                  <a:txBody>
                    <a:bodyPr/>
                    <a:lstStyle/>
                    <a:p>
                      <a:pPr indent="0" lvl="0" marL="0" marR="0" rtl="0" algn="l">
                        <a:lnSpc>
                          <a:spcPct val="100000"/>
                        </a:lnSpc>
                        <a:spcBef>
                          <a:spcPts val="0"/>
                        </a:spcBef>
                        <a:spcAft>
                          <a:spcPts val="0"/>
                        </a:spcAft>
                        <a:buClr>
                          <a:srgbClr val="FF0000"/>
                        </a:buClr>
                        <a:buSzPts val="1100"/>
                        <a:buFont typeface="EB Garamond"/>
                        <a:buNone/>
                      </a:pPr>
                      <a:r>
                        <a:rPr lang="en-US" sz="1100">
                          <a:latin typeface="Arial"/>
                          <a:ea typeface="Arial"/>
                          <a:cs typeface="Arial"/>
                          <a:sym typeface="Arial"/>
                        </a:rPr>
                        <a:t>Purchase</a:t>
                      </a:r>
                      <a:r>
                        <a:rPr lang="en-US" sz="1100">
                          <a:latin typeface="Arial"/>
                          <a:ea typeface="Arial"/>
                          <a:cs typeface="Arial"/>
                          <a:sym typeface="Arial"/>
                        </a:rPr>
                        <a:t> a full time Counselor </a:t>
                      </a:r>
                      <a:endParaRPr i="1" sz="1100">
                        <a:latin typeface="Arial"/>
                        <a:ea typeface="Arial"/>
                        <a:cs typeface="Arial"/>
                        <a:sym typeface="Arial"/>
                      </a:endParaRPr>
                    </a:p>
                  </a:txBody>
                  <a:tcPr marT="34300" marB="34300" marR="68575" marL="68575"/>
                </a:tc>
                <a:tc>
                  <a:txBody>
                    <a:bodyPr/>
                    <a:lstStyle/>
                    <a:p>
                      <a:pPr indent="0" lvl="0" marL="0" marR="0" rtl="0" algn="l">
                        <a:lnSpc>
                          <a:spcPct val="100000"/>
                        </a:lnSpc>
                        <a:spcBef>
                          <a:spcPts val="0"/>
                        </a:spcBef>
                        <a:spcAft>
                          <a:spcPts val="0"/>
                        </a:spcAft>
                        <a:buClr>
                          <a:srgbClr val="FF0000"/>
                        </a:buClr>
                        <a:buSzPts val="1100"/>
                        <a:buFont typeface="EB Garamond"/>
                        <a:buNone/>
                      </a:pPr>
                      <a:r>
                        <a:rPr lang="en-US" sz="1100">
                          <a:latin typeface="Arial"/>
                          <a:ea typeface="Arial"/>
                          <a:cs typeface="Arial"/>
                          <a:sym typeface="Arial"/>
                        </a:rPr>
                        <a:t>$114, 013</a:t>
                      </a:r>
                      <a:endParaRPr sz="1100">
                        <a:latin typeface="Arial"/>
                        <a:ea typeface="Arial"/>
                        <a:cs typeface="Arial"/>
                        <a:sym typeface="Arial"/>
                      </a:endParaRPr>
                    </a:p>
                  </a:txBody>
                  <a:tcPr marT="34300" marB="34300" marR="68575" marL="68575"/>
                </a:tc>
              </a:tr>
              <a:tr h="361375">
                <a:tc>
                  <a:txBody>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Utilize various interventions to support closing our current academic gaps.</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p>
                  </a:txBody>
                  <a:tcPr marT="34300" marB="34300" marR="68575" marL="68575" anchor="ctr"/>
                </a:tc>
                <a:tc>
                  <a:txBody>
                    <a:bodyPr/>
                    <a:lstStyle/>
                    <a:p>
                      <a:pPr indent="0" lvl="0" marL="0" rtl="0" algn="ctr">
                        <a:spcBef>
                          <a:spcPts val="0"/>
                        </a:spcBef>
                        <a:spcAft>
                          <a:spcPts val="0"/>
                        </a:spcAft>
                        <a:buClr>
                          <a:schemeClr val="dk1"/>
                        </a:buClr>
                        <a:buSzPts val="1100"/>
                        <a:buFont typeface="Arial"/>
                        <a:buNone/>
                      </a:pPr>
                      <a:r>
                        <a:rPr lang="en-US" sz="1100"/>
                        <a:t>Curriculum &amp; Instruction</a:t>
                      </a:r>
                      <a:endParaRPr sz="1100"/>
                    </a:p>
                  </a:txBody>
                  <a:tcPr marT="34300" marB="34300" marR="68575" marL="68575" anchor="ctr"/>
                </a:tc>
                <a:tc>
                  <a:txBody>
                    <a:bodyPr/>
                    <a:lstStyle/>
                    <a:p>
                      <a:pPr indent="0" lvl="0" marL="0" marR="0" rtl="0" algn="l">
                        <a:spcBef>
                          <a:spcPts val="0"/>
                        </a:spcBef>
                        <a:spcAft>
                          <a:spcPts val="0"/>
                        </a:spcAft>
                        <a:buNone/>
                      </a:pPr>
                      <a:r>
                        <a:rPr lang="en-US" sz="1100"/>
                        <a:t>Provide additional small group support to targeted grade levels/students throughout the day. Grade levels will be determined based on data. </a:t>
                      </a:r>
                      <a:endParaRPr sz="1100"/>
                    </a:p>
                  </a:txBody>
                  <a:tcPr marT="34300" marB="34300" marR="68575" marL="68575" anchor="ctr"/>
                </a:tc>
                <a:tc>
                  <a:txBody>
                    <a:bodyPr/>
                    <a:lstStyle/>
                    <a:p>
                      <a:pPr indent="0" lvl="0" marL="0" marR="0" rtl="0" algn="l">
                        <a:spcBef>
                          <a:spcPts val="0"/>
                        </a:spcBef>
                        <a:spcAft>
                          <a:spcPts val="0"/>
                        </a:spcAft>
                        <a:buNone/>
                      </a:pPr>
                      <a:r>
                        <a:rPr lang="en-US" sz="1100"/>
                        <a:t>Purchase a full time Paraprofessional</a:t>
                      </a:r>
                      <a:endParaRPr sz="1100"/>
                    </a:p>
                  </a:txBody>
                  <a:tcPr marT="34300" marB="34300" marR="68575" marL="68575" anchor="ctr"/>
                </a:tc>
                <a:tc>
                  <a:txBody>
                    <a:bodyPr/>
                    <a:lstStyle/>
                    <a:p>
                      <a:pPr indent="0" lvl="0" marL="0" marR="0" rtl="0" algn="l">
                        <a:spcBef>
                          <a:spcPts val="0"/>
                        </a:spcBef>
                        <a:spcAft>
                          <a:spcPts val="0"/>
                        </a:spcAft>
                        <a:buNone/>
                      </a:pPr>
                      <a:r>
                        <a:rPr lang="en-US" sz="1100"/>
                        <a:t>$46,696.00</a:t>
                      </a:r>
                      <a:endParaRPr sz="1100"/>
                    </a:p>
                  </a:txBody>
                  <a:tcPr marT="34300" marB="34300" marR="68575" marL="68575" anchor="ctr"/>
                </a:tc>
              </a:tr>
              <a:tr h="361375">
                <a:tc>
                  <a:txBody>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Improve student mastery of core content knowledge in literacy and mathematics.</a:t>
                      </a:r>
                      <a:endParaRPr sz="1100"/>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txBody>
                  <a:tcPr marT="34300" marB="34300" marR="68575" marL="68575" anchor="ctr"/>
                </a:tc>
                <a:tc>
                  <a:txBody>
                    <a:bodyPr/>
                    <a:lstStyle/>
                    <a:p>
                      <a:pPr indent="0" lvl="0" marL="0" rtl="0" algn="ctr">
                        <a:spcBef>
                          <a:spcPts val="0"/>
                        </a:spcBef>
                        <a:spcAft>
                          <a:spcPts val="0"/>
                        </a:spcAft>
                        <a:buClr>
                          <a:schemeClr val="dk1"/>
                        </a:buClr>
                        <a:buFont typeface="Arial"/>
                        <a:buNone/>
                      </a:pPr>
                      <a:r>
                        <a:rPr lang="en-US" sz="1100"/>
                        <a:t>Curriculum &amp; Instruction ; Personalized Learning</a:t>
                      </a:r>
                      <a:endParaRPr sz="1100"/>
                    </a:p>
                    <a:p>
                      <a:pPr indent="0" lvl="0" marL="0" marR="0" rtl="0" algn="ctr">
                        <a:spcBef>
                          <a:spcPts val="0"/>
                        </a:spcBef>
                        <a:spcAft>
                          <a:spcPts val="0"/>
                        </a:spcAft>
                        <a:buNone/>
                      </a:pPr>
                      <a:r>
                        <a:rPr lang="en-US" sz="1100"/>
                        <a:t> </a:t>
                      </a:r>
                      <a:endParaRPr sz="1100"/>
                    </a:p>
                  </a:txBody>
                  <a:tcPr marT="34300" marB="34300" marR="68575" marL="68575" anchor="ctr"/>
                </a:tc>
                <a:tc>
                  <a:txBody>
                    <a:bodyPr/>
                    <a:lstStyle/>
                    <a:p>
                      <a:pPr indent="0" lvl="0" marL="0" rtl="0" algn="l">
                        <a:spcBef>
                          <a:spcPts val="0"/>
                        </a:spcBef>
                        <a:spcAft>
                          <a:spcPts val="0"/>
                        </a:spcAft>
                        <a:buClr>
                          <a:schemeClr val="dk1"/>
                        </a:buClr>
                        <a:buFont typeface="Arial"/>
                        <a:buNone/>
                      </a:pPr>
                      <a:r>
                        <a:rPr lang="en-US" sz="1100"/>
                        <a:t>Provide a vast array of online programs, not provided by the district, that allow for individualized instruction</a:t>
                      </a:r>
                      <a:endParaRPr sz="1100"/>
                    </a:p>
                  </a:txBody>
                  <a:tcPr marT="34300" marB="34300" marR="68575" marL="68575" anchor="ctr"/>
                </a:tc>
                <a:tc>
                  <a:txBody>
                    <a:bodyPr/>
                    <a:lstStyle/>
                    <a:p>
                      <a:pPr indent="0" lvl="0" marL="0" marR="0" rtl="0" algn="l">
                        <a:spcBef>
                          <a:spcPts val="0"/>
                        </a:spcBef>
                        <a:spcAft>
                          <a:spcPts val="0"/>
                        </a:spcAft>
                        <a:buNone/>
                      </a:pPr>
                      <a:r>
                        <a:rPr lang="en-US" sz="1100"/>
                        <a:t>Web Based Subscription Renewal </a:t>
                      </a:r>
                      <a:endParaRPr sz="1100"/>
                    </a:p>
                  </a:txBody>
                  <a:tcPr marT="34300" marB="34300" marR="68575" marL="68575" anchor="ctr"/>
                </a:tc>
                <a:tc>
                  <a:txBody>
                    <a:bodyPr/>
                    <a:lstStyle/>
                    <a:p>
                      <a:pPr indent="0" lvl="0" marL="0" marR="0" rtl="0" algn="l">
                        <a:spcBef>
                          <a:spcPts val="0"/>
                        </a:spcBef>
                        <a:spcAft>
                          <a:spcPts val="0"/>
                        </a:spcAft>
                        <a:buNone/>
                      </a:pPr>
                      <a:r>
                        <a:rPr lang="en-US" sz="1100"/>
                        <a:t>$8,319</a:t>
                      </a:r>
                      <a:endParaRPr sz="1100"/>
                    </a:p>
                  </a:txBody>
                  <a:tcPr marT="34300" marB="34300" marR="68575" marL="68575" anchor="ctr"/>
                </a:tc>
              </a:tr>
              <a:tr h="361375">
                <a:tc>
                  <a:txBody>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mprove student mastery of core content knowledge in literacy and mathematics.</a:t>
                      </a:r>
                      <a:endParaRPr sz="1100"/>
                    </a:p>
                    <a:p>
                      <a:pPr indent="0" lvl="0" marL="0" rtl="0" algn="l">
                        <a:spcBef>
                          <a:spcPts val="0"/>
                        </a:spcBef>
                        <a:spcAft>
                          <a:spcPts val="0"/>
                        </a:spcAft>
                        <a:buClr>
                          <a:schemeClr val="dk1"/>
                        </a:buClr>
                        <a:buSzPts val="1100"/>
                        <a:buFont typeface="Arial"/>
                        <a:buNone/>
                      </a:pPr>
                      <a:r>
                        <a:t/>
                      </a:r>
                      <a:endParaRPr sz="1100"/>
                    </a:p>
                  </a:txBody>
                  <a:tcPr marT="34300" marB="34300" marR="68575" marL="68575" anchor="ctr"/>
                </a:tc>
                <a:tc>
                  <a:txBody>
                    <a:bodyPr/>
                    <a:lstStyle/>
                    <a:p>
                      <a:pPr indent="0" lvl="0" marL="0" rtl="0" algn="ctr">
                        <a:spcBef>
                          <a:spcPts val="0"/>
                        </a:spcBef>
                        <a:spcAft>
                          <a:spcPts val="0"/>
                        </a:spcAft>
                        <a:buClr>
                          <a:schemeClr val="dk1"/>
                        </a:buClr>
                        <a:buFont typeface="Arial"/>
                        <a:buNone/>
                      </a:pPr>
                      <a:r>
                        <a:rPr lang="en-US" sz="1100"/>
                        <a:t>Signature Programming</a:t>
                      </a:r>
                      <a:endParaRPr sz="1100"/>
                    </a:p>
                  </a:txBody>
                  <a:tcPr marT="34300" marB="34300" marR="68575" marL="68575" anchor="ctr"/>
                </a:tc>
                <a:tc>
                  <a:txBody>
                    <a:bodyPr/>
                    <a:lstStyle/>
                    <a:p>
                      <a:pPr indent="0" lvl="0" marL="0" marR="0" rtl="0" algn="l">
                        <a:spcBef>
                          <a:spcPts val="0"/>
                        </a:spcBef>
                        <a:spcAft>
                          <a:spcPts val="0"/>
                        </a:spcAft>
                        <a:buNone/>
                      </a:pPr>
                      <a:r>
                        <a:rPr lang="en-US" sz="1100"/>
                        <a:t>This is a requirement to maintain our IB status. </a:t>
                      </a:r>
                      <a:endParaRPr sz="1100"/>
                    </a:p>
                  </a:txBody>
                  <a:tcPr marT="34300" marB="34300" marR="68575" marL="68575" anchor="ctr"/>
                </a:tc>
                <a:tc>
                  <a:txBody>
                    <a:bodyPr/>
                    <a:lstStyle/>
                    <a:p>
                      <a:pPr indent="0" lvl="0" marL="0" marR="0" rtl="0" algn="l">
                        <a:spcBef>
                          <a:spcPts val="0"/>
                        </a:spcBef>
                        <a:spcAft>
                          <a:spcPts val="0"/>
                        </a:spcAft>
                        <a:buNone/>
                      </a:pPr>
                      <a:r>
                        <a:rPr lang="en-US" sz="1100"/>
                        <a:t>Purchase IB Dues</a:t>
                      </a:r>
                      <a:endParaRPr sz="1100"/>
                    </a:p>
                  </a:txBody>
                  <a:tcPr marT="34300" marB="34300" marR="68575" marL="68575" anchor="ctr"/>
                </a:tc>
                <a:tc>
                  <a:txBody>
                    <a:bodyPr/>
                    <a:lstStyle/>
                    <a:p>
                      <a:pPr indent="0" lvl="0" marL="0" marR="0" rtl="0" algn="l">
                        <a:spcBef>
                          <a:spcPts val="0"/>
                        </a:spcBef>
                        <a:spcAft>
                          <a:spcPts val="0"/>
                        </a:spcAft>
                        <a:buNone/>
                      </a:pPr>
                      <a:r>
                        <a:rPr lang="en-US" sz="1100"/>
                        <a:t>$9,000</a:t>
                      </a:r>
                      <a:endParaRPr sz="1100"/>
                    </a:p>
                  </a:txBody>
                  <a:tcPr marT="34300" marB="34300" marR="68575" marL="68575" anchor="ctr"/>
                </a:tc>
              </a:tr>
            </a:tbl>
          </a:graphicData>
        </a:graphic>
      </p:graphicFrame>
      <p:sp>
        <p:nvSpPr>
          <p:cNvPr id="518" name="Google Shape;518;p1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F5F5"/>
              </a:buClr>
              <a:buSzPts val="900"/>
              <a:buFont typeface="Arial"/>
              <a:buNone/>
            </a:pPr>
            <a:fld id="{00000000-1234-1234-1234-123412341234}" type="slidenum">
              <a:rPr b="0" i="0" lang="en-US" sz="900" u="none" cap="none" strike="noStrike">
                <a:solidFill>
                  <a:srgbClr val="F5F5F5"/>
                </a:solidFill>
                <a:latin typeface="Arial"/>
                <a:ea typeface="Arial"/>
                <a:cs typeface="Arial"/>
                <a:sym typeface="Arial"/>
              </a:rPr>
              <a:t>‹#›</a:t>
            </a:fld>
            <a:endParaRPr b="0" i="0" sz="900" u="none" cap="none" strike="noStrike">
              <a:solidFill>
                <a:srgbClr val="F5F5F5"/>
              </a:solidFill>
              <a:latin typeface="Arial"/>
              <a:ea typeface="Arial"/>
              <a:cs typeface="Arial"/>
              <a:sym typeface="Arial"/>
            </a:endParaRPr>
          </a:p>
        </p:txBody>
      </p:sp>
      <p:sp>
        <p:nvSpPr>
          <p:cNvPr id="519" name="Google Shape;519;p11"/>
          <p:cNvSpPr/>
          <p:nvPr/>
        </p:nvSpPr>
        <p:spPr>
          <a:xfrm>
            <a:off x="4262890" y="875782"/>
            <a:ext cx="7085696" cy="17029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EB Garamond"/>
              <a:buNone/>
            </a:pPr>
            <a:r>
              <a:t/>
            </a:r>
            <a:endParaRPr b="0" i="0" sz="1350" u="none" cap="none" strike="noStrike">
              <a:solidFill>
                <a:srgbClr val="000000"/>
              </a:solidFill>
              <a:latin typeface="EB Garamond"/>
              <a:ea typeface="EB Garamond"/>
              <a:cs typeface="EB Garamond"/>
              <a:sym typeface="EB Garamond"/>
            </a:endParaRPr>
          </a:p>
        </p:txBody>
      </p:sp>
      <p:sp>
        <p:nvSpPr>
          <p:cNvPr id="520" name="Google Shape;520;p11"/>
          <p:cNvSpPr txBox="1"/>
          <p:nvPr/>
        </p:nvSpPr>
        <p:spPr>
          <a:xfrm>
            <a:off x="3419476" y="324379"/>
            <a:ext cx="8772524"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Century Schoolbook"/>
              <a:buNone/>
            </a:pPr>
            <a:r>
              <a:rPr b="1" i="0" lang="en-US" sz="2000" u="none" cap="none" strike="noStrike">
                <a:solidFill>
                  <a:srgbClr val="000000"/>
                </a:solidFill>
                <a:latin typeface="Century Schoolbook"/>
                <a:ea typeface="Century Schoolbook"/>
                <a:cs typeface="Century Schoolbook"/>
                <a:sym typeface="Century Schoolbook"/>
              </a:rPr>
              <a:t>Plan for FY24 CARES Allocation $(</a:t>
            </a:r>
            <a:r>
              <a:rPr b="1" lang="en-US" sz="2000">
                <a:latin typeface="Century Schoolbook"/>
                <a:ea typeface="Century Schoolbook"/>
                <a:cs typeface="Century Schoolbook"/>
                <a:sym typeface="Century Schoolbook"/>
              </a:rPr>
              <a:t>178,000)</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22 Principal's Report Template - Mtg 1">
  <a:themeElements>
    <a:clrScheme name="APS 4">
      <a:dk1>
        <a:srgbClr val="000000"/>
      </a:dk1>
      <a:lt1>
        <a:srgbClr val="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2014-12-15T21:46:52Z</dcterms:created>
  <dc:creator>Graphics Designer Office of Communications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